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4"/>
    <p:sldMasterId id="2147483716" r:id="rId5"/>
    <p:sldMasterId id="2147483795" r:id="rId6"/>
    <p:sldMasterId id="2147483799" r:id="rId7"/>
  </p:sldMasterIdLst>
  <p:notesMasterIdLst>
    <p:notesMasterId r:id="rId12"/>
  </p:notesMasterIdLst>
  <p:handoutMasterIdLst>
    <p:handoutMasterId r:id="rId13"/>
  </p:handoutMasterIdLst>
  <p:sldIdLst>
    <p:sldId id="288" r:id="rId8"/>
    <p:sldId id="331" r:id="rId9"/>
    <p:sldId id="270" r:id="rId10"/>
    <p:sldId id="330" r:id="rId11"/>
  </p:sldIdLst>
  <p:sldSz cx="12192000" cy="6858000"/>
  <p:notesSz cx="6858000" cy="9144000"/>
  <p:embeddedFontLst>
    <p:embeddedFont>
      <p:font typeface="Knowledge2017" panose="020B0604020202020204" charset="0"/>
      <p:regular r:id="rId14"/>
      <p:bold r:id="rId15"/>
      <p:italic r:id="rId16"/>
      <p:boldItalic r:id="rId17"/>
    </p:embeddedFont>
    <p:embeddedFont>
      <p:font typeface="Knowledge2017 Medium" panose="020B0604020202020204" charset="0"/>
      <p:regular r:id="rId18"/>
      <p:bold r:id="rId19"/>
      <p:italic r:id="rId20"/>
      <p:boldItalic r:id="rId21"/>
    </p:embeddedFont>
    <p:embeddedFont>
      <p:font typeface="Knowledge2017 UltraLight" panose="020B060402020202020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F5BAD4A5-B43C-4B12-B349-5B299E6D895B}">
          <p14:sldIdLst>
            <p14:sldId id="288"/>
            <p14:sldId id="331"/>
            <p14:sldId id="270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EAD540-1BF0-129F-D916-8E56723B48F9}" name="Jolly, Sonia (Reuters)" initials="SJ" userId="S::Sonia.Cadisch@thomsonreuters.com::82d21cf5-5686-43b3-a75a-d86aac7e34bb" providerId="AD"/>
  <p188:author id="{31187360-9420-DBE8-EA8D-2DCDAC32B8C7}" name="León Elías, Patricia (Reuters)" initials="PL" userId="S::Patricia.LeonElias@thomsonreuters.com::6a4552a4-d87e-4bd3-9905-7097d60be44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4000"/>
    <a:srgbClr val="E3E3E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A1AEDA-5587-461F-9850-EA80C412642D}" v="259" dt="2024-12-12T09:57:59.676"/>
    <p1510:client id="{5F786B6F-B5AE-42C3-B490-6782CD4756CD}" v="2" dt="2024-12-11T17:10:32.826"/>
    <p1510:client id="{C9FF2B02-ECE9-446F-BFEE-8EFCBEE73540}" v="133" dt="2024-12-11T21:10:04.210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20" autoAdjust="0"/>
  </p:normalViewPr>
  <p:slideViewPr>
    <p:cSldViewPr snapToGrid="0">
      <p:cViewPr varScale="1">
        <p:scale>
          <a:sx n="66" d="100"/>
          <a:sy n="66" d="100"/>
        </p:scale>
        <p:origin x="5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Master" Target="slideMasters/slideMaster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11.fntdata"/><Relationship Id="rId5" Type="http://schemas.openxmlformats.org/officeDocument/2006/relationships/slideMaster" Target="slideMasters/slideMaster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font" Target="fonts/font6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272520-44ED-AF00-91F4-BCD5FCD9B0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8F3FD-942D-DE2A-4EC2-A7C99B5784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18FDC-08D8-451E-948C-290C579D42F6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5D40CF-83B1-975C-874B-7AEC1D8344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23C44-2DD4-0D7D-ACAA-FD8B74206E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CBCF6-95D0-4825-AA21-E48A59462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94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B9401-B6F7-0D40-8CCD-5465CCE2B952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A0B42-299A-9341-97CF-DCDF12CC1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97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F18A1-67A4-D8E2-5E77-560F05B2F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42CF8D-D5DF-4614-42D7-A1B979371A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80496D-0791-39BF-F755-68FFD4B19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latin typeface="+mn-lt"/>
                <a:cs typeface="Times New Roman" panose="02020603050405020304" pitchFamily="18" charset="0"/>
              </a:rPr>
              <a:t>(These results are based on a keywords within the accompanying text to the images)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6AE68-0CB4-5248-D3AD-95A42DBA8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A0B42-299A-9341-97CF-DCDF12CC14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24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latin typeface="+mn-lt"/>
                <a:cs typeface="Times New Roman" panose="02020603050405020304" pitchFamily="18" charset="0"/>
              </a:rPr>
              <a:t>(These results are based on a keywords within the accompanying text to the images)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A0B42-299A-9341-97CF-DCDF12CC14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40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A0B42-299A-9341-97CF-DCDF12CC14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51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50568FEB-6B72-0B1C-92F4-5E7DABA34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0" y="457199"/>
            <a:ext cx="11277600" cy="5597411"/>
          </a:xfrm>
          <a:custGeom>
            <a:avLst/>
            <a:gdLst>
              <a:gd name="connsiteX0" fmla="*/ 0 w 11734800"/>
              <a:gd name="connsiteY0" fmla="*/ 0 h 5504012"/>
              <a:gd name="connsiteX1" fmla="*/ 11734800 w 11734800"/>
              <a:gd name="connsiteY1" fmla="*/ 0 h 5504012"/>
              <a:gd name="connsiteX2" fmla="*/ 11734800 w 11734800"/>
              <a:gd name="connsiteY2" fmla="*/ 5504012 h 5504012"/>
              <a:gd name="connsiteX3" fmla="*/ 0 w 11734800"/>
              <a:gd name="connsiteY3" fmla="*/ 5504012 h 5504012"/>
              <a:gd name="connsiteX4" fmla="*/ 0 w 11734800"/>
              <a:gd name="connsiteY4" fmla="*/ 0 h 5504012"/>
              <a:gd name="connsiteX0" fmla="*/ 0 w 11734800"/>
              <a:gd name="connsiteY0" fmla="*/ 0 h 5504017"/>
              <a:gd name="connsiteX1" fmla="*/ 11734800 w 11734800"/>
              <a:gd name="connsiteY1" fmla="*/ 0 h 5504017"/>
              <a:gd name="connsiteX2" fmla="*/ 11734800 w 11734800"/>
              <a:gd name="connsiteY2" fmla="*/ 5504012 h 5504017"/>
              <a:gd name="connsiteX3" fmla="*/ 5138057 w 11734800"/>
              <a:gd name="connsiteY3" fmla="*/ 5063141 h 5504017"/>
              <a:gd name="connsiteX4" fmla="*/ 0 w 11734800"/>
              <a:gd name="connsiteY4" fmla="*/ 5504012 h 5504017"/>
              <a:gd name="connsiteX5" fmla="*/ 0 w 11734800"/>
              <a:gd name="connsiteY5" fmla="*/ 0 h 5504017"/>
              <a:gd name="connsiteX0" fmla="*/ 0 w 11734800"/>
              <a:gd name="connsiteY0" fmla="*/ 0 h 5520341"/>
              <a:gd name="connsiteX1" fmla="*/ 11734800 w 11734800"/>
              <a:gd name="connsiteY1" fmla="*/ 0 h 5520341"/>
              <a:gd name="connsiteX2" fmla="*/ 11734800 w 11734800"/>
              <a:gd name="connsiteY2" fmla="*/ 5504012 h 5520341"/>
              <a:gd name="connsiteX3" fmla="*/ 5094515 w 11734800"/>
              <a:gd name="connsiteY3" fmla="*/ 5520341 h 5520341"/>
              <a:gd name="connsiteX4" fmla="*/ 0 w 11734800"/>
              <a:gd name="connsiteY4" fmla="*/ 5504012 h 5520341"/>
              <a:gd name="connsiteX5" fmla="*/ 0 w 11734800"/>
              <a:gd name="connsiteY5" fmla="*/ 0 h 5520341"/>
              <a:gd name="connsiteX0" fmla="*/ 0 w 11734800"/>
              <a:gd name="connsiteY0" fmla="*/ 0 h 5520341"/>
              <a:gd name="connsiteX1" fmla="*/ 11734800 w 11734800"/>
              <a:gd name="connsiteY1" fmla="*/ 0 h 5520341"/>
              <a:gd name="connsiteX2" fmla="*/ 11734800 w 11734800"/>
              <a:gd name="connsiteY2" fmla="*/ 5504012 h 5520341"/>
              <a:gd name="connsiteX3" fmla="*/ 5094515 w 11734800"/>
              <a:gd name="connsiteY3" fmla="*/ 5520341 h 5520341"/>
              <a:gd name="connsiteX4" fmla="*/ 5083629 w 11734800"/>
              <a:gd name="connsiteY4" fmla="*/ 1998812 h 5520341"/>
              <a:gd name="connsiteX5" fmla="*/ 0 w 11734800"/>
              <a:gd name="connsiteY5" fmla="*/ 0 h 5520341"/>
              <a:gd name="connsiteX0" fmla="*/ 0 w 11734800"/>
              <a:gd name="connsiteY0" fmla="*/ 0 h 5520341"/>
              <a:gd name="connsiteX1" fmla="*/ 11734800 w 11734800"/>
              <a:gd name="connsiteY1" fmla="*/ 0 h 5520341"/>
              <a:gd name="connsiteX2" fmla="*/ 11734800 w 11734800"/>
              <a:gd name="connsiteY2" fmla="*/ 5504012 h 5520341"/>
              <a:gd name="connsiteX3" fmla="*/ 5094515 w 11734800"/>
              <a:gd name="connsiteY3" fmla="*/ 5520341 h 5520341"/>
              <a:gd name="connsiteX4" fmla="*/ 5083629 w 11734800"/>
              <a:gd name="connsiteY4" fmla="*/ 1998812 h 5520341"/>
              <a:gd name="connsiteX5" fmla="*/ 0 w 11734800"/>
              <a:gd name="connsiteY5" fmla="*/ 1960712 h 5520341"/>
              <a:gd name="connsiteX6" fmla="*/ 0 w 11734800"/>
              <a:gd name="connsiteY6" fmla="*/ 0 h 5520341"/>
              <a:gd name="connsiteX0" fmla="*/ 0 w 11734800"/>
              <a:gd name="connsiteY0" fmla="*/ 0 h 5520341"/>
              <a:gd name="connsiteX1" fmla="*/ 11734800 w 11734800"/>
              <a:gd name="connsiteY1" fmla="*/ 0 h 5520341"/>
              <a:gd name="connsiteX2" fmla="*/ 11734800 w 11734800"/>
              <a:gd name="connsiteY2" fmla="*/ 5504012 h 5520341"/>
              <a:gd name="connsiteX3" fmla="*/ 5094515 w 11734800"/>
              <a:gd name="connsiteY3" fmla="*/ 5520341 h 5520341"/>
              <a:gd name="connsiteX4" fmla="*/ 5083629 w 11734800"/>
              <a:gd name="connsiteY4" fmla="*/ 1998812 h 5520341"/>
              <a:gd name="connsiteX5" fmla="*/ 0 w 11734800"/>
              <a:gd name="connsiteY5" fmla="*/ 1960712 h 5520341"/>
              <a:gd name="connsiteX6" fmla="*/ 0 w 11734800"/>
              <a:gd name="connsiteY6" fmla="*/ 0 h 5520341"/>
              <a:gd name="connsiteX0" fmla="*/ 0 w 11734800"/>
              <a:gd name="connsiteY0" fmla="*/ 0 h 5520341"/>
              <a:gd name="connsiteX1" fmla="*/ 11734800 w 11734800"/>
              <a:gd name="connsiteY1" fmla="*/ 0 h 5520341"/>
              <a:gd name="connsiteX2" fmla="*/ 11734800 w 11734800"/>
              <a:gd name="connsiteY2" fmla="*/ 5504012 h 5520341"/>
              <a:gd name="connsiteX3" fmla="*/ 5094515 w 11734800"/>
              <a:gd name="connsiteY3" fmla="*/ 5520341 h 5520341"/>
              <a:gd name="connsiteX4" fmla="*/ 5083629 w 11734800"/>
              <a:gd name="connsiteY4" fmla="*/ 1998812 h 5520341"/>
              <a:gd name="connsiteX5" fmla="*/ 0 w 11734800"/>
              <a:gd name="connsiteY5" fmla="*/ 1960712 h 5520341"/>
              <a:gd name="connsiteX6" fmla="*/ 0 w 11734800"/>
              <a:gd name="connsiteY6" fmla="*/ 0 h 5520341"/>
              <a:gd name="connsiteX0" fmla="*/ 0 w 11734800"/>
              <a:gd name="connsiteY0" fmla="*/ 0 h 5520341"/>
              <a:gd name="connsiteX1" fmla="*/ 11734800 w 11734800"/>
              <a:gd name="connsiteY1" fmla="*/ 0 h 5520341"/>
              <a:gd name="connsiteX2" fmla="*/ 11734800 w 11734800"/>
              <a:gd name="connsiteY2" fmla="*/ 5504012 h 5520341"/>
              <a:gd name="connsiteX3" fmla="*/ 5094515 w 11734800"/>
              <a:gd name="connsiteY3" fmla="*/ 5520341 h 5520341"/>
              <a:gd name="connsiteX4" fmla="*/ 5083629 w 11734800"/>
              <a:gd name="connsiteY4" fmla="*/ 1955269 h 5520341"/>
              <a:gd name="connsiteX5" fmla="*/ 0 w 11734800"/>
              <a:gd name="connsiteY5" fmla="*/ 1960712 h 5520341"/>
              <a:gd name="connsiteX6" fmla="*/ 0 w 11734800"/>
              <a:gd name="connsiteY6" fmla="*/ 0 h 5520341"/>
              <a:gd name="connsiteX0" fmla="*/ 0 w 11734800"/>
              <a:gd name="connsiteY0" fmla="*/ 0 h 5520341"/>
              <a:gd name="connsiteX1" fmla="*/ 11734800 w 11734800"/>
              <a:gd name="connsiteY1" fmla="*/ 0 h 5520341"/>
              <a:gd name="connsiteX2" fmla="*/ 11734800 w 11734800"/>
              <a:gd name="connsiteY2" fmla="*/ 5504012 h 5520341"/>
              <a:gd name="connsiteX3" fmla="*/ 5094515 w 11734800"/>
              <a:gd name="connsiteY3" fmla="*/ 5520341 h 5520341"/>
              <a:gd name="connsiteX4" fmla="*/ 5083629 w 11734800"/>
              <a:gd name="connsiteY4" fmla="*/ 1955269 h 5520341"/>
              <a:gd name="connsiteX5" fmla="*/ 0 w 11734800"/>
              <a:gd name="connsiteY5" fmla="*/ 1960712 h 5520341"/>
              <a:gd name="connsiteX6" fmla="*/ 0 w 11734800"/>
              <a:gd name="connsiteY6" fmla="*/ 0 h 5520341"/>
              <a:gd name="connsiteX0" fmla="*/ 0 w 11734800"/>
              <a:gd name="connsiteY0" fmla="*/ 0 h 6176388"/>
              <a:gd name="connsiteX1" fmla="*/ 11734800 w 11734800"/>
              <a:gd name="connsiteY1" fmla="*/ 0 h 6176388"/>
              <a:gd name="connsiteX2" fmla="*/ 11734800 w 11734800"/>
              <a:gd name="connsiteY2" fmla="*/ 6176355 h 6176388"/>
              <a:gd name="connsiteX3" fmla="*/ 5094515 w 11734800"/>
              <a:gd name="connsiteY3" fmla="*/ 5520341 h 6176388"/>
              <a:gd name="connsiteX4" fmla="*/ 5083629 w 11734800"/>
              <a:gd name="connsiteY4" fmla="*/ 1955269 h 6176388"/>
              <a:gd name="connsiteX5" fmla="*/ 0 w 11734800"/>
              <a:gd name="connsiteY5" fmla="*/ 1960712 h 6176388"/>
              <a:gd name="connsiteX6" fmla="*/ 0 w 11734800"/>
              <a:gd name="connsiteY6" fmla="*/ 0 h 6176388"/>
              <a:gd name="connsiteX0" fmla="*/ 0 w 11734800"/>
              <a:gd name="connsiteY0" fmla="*/ 0 h 5807299"/>
              <a:gd name="connsiteX1" fmla="*/ 11734800 w 11734800"/>
              <a:gd name="connsiteY1" fmla="*/ 0 h 5807299"/>
              <a:gd name="connsiteX2" fmla="*/ 11721585 w 11734800"/>
              <a:gd name="connsiteY2" fmla="*/ 5807226 h 5807299"/>
              <a:gd name="connsiteX3" fmla="*/ 5094515 w 11734800"/>
              <a:gd name="connsiteY3" fmla="*/ 5520341 h 5807299"/>
              <a:gd name="connsiteX4" fmla="*/ 5083629 w 11734800"/>
              <a:gd name="connsiteY4" fmla="*/ 1955269 h 5807299"/>
              <a:gd name="connsiteX5" fmla="*/ 0 w 11734800"/>
              <a:gd name="connsiteY5" fmla="*/ 1960712 h 5807299"/>
              <a:gd name="connsiteX6" fmla="*/ 0 w 11734800"/>
              <a:gd name="connsiteY6" fmla="*/ 0 h 5807299"/>
              <a:gd name="connsiteX0" fmla="*/ 0 w 11734800"/>
              <a:gd name="connsiteY0" fmla="*/ 0 h 5810372"/>
              <a:gd name="connsiteX1" fmla="*/ 11734800 w 11734800"/>
              <a:gd name="connsiteY1" fmla="*/ 0 h 5810372"/>
              <a:gd name="connsiteX2" fmla="*/ 11721585 w 11734800"/>
              <a:gd name="connsiteY2" fmla="*/ 5807226 h 5810372"/>
              <a:gd name="connsiteX3" fmla="*/ 5081301 w 11734800"/>
              <a:gd name="connsiteY3" fmla="*/ 5810372 h 5810372"/>
              <a:gd name="connsiteX4" fmla="*/ 5083629 w 11734800"/>
              <a:gd name="connsiteY4" fmla="*/ 1955269 h 5810372"/>
              <a:gd name="connsiteX5" fmla="*/ 0 w 11734800"/>
              <a:gd name="connsiteY5" fmla="*/ 1960712 h 5810372"/>
              <a:gd name="connsiteX6" fmla="*/ 0 w 11734800"/>
              <a:gd name="connsiteY6" fmla="*/ 0 h 581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34800" h="5810372">
                <a:moveTo>
                  <a:pt x="0" y="0"/>
                </a:moveTo>
                <a:lnTo>
                  <a:pt x="11734800" y="0"/>
                </a:lnTo>
                <a:lnTo>
                  <a:pt x="11721585" y="5807226"/>
                </a:lnTo>
                <a:lnTo>
                  <a:pt x="5081301" y="5810372"/>
                </a:lnTo>
                <a:cubicBezTo>
                  <a:pt x="5077672" y="4636529"/>
                  <a:pt x="5087258" y="3129112"/>
                  <a:pt x="5083629" y="1955269"/>
                </a:cubicBezTo>
                <a:cubicBezTo>
                  <a:pt x="5145315" y="1967969"/>
                  <a:pt x="3629" y="1969784"/>
                  <a:pt x="0" y="1960712"/>
                </a:cubicBezTo>
                <a:lnTo>
                  <a:pt x="0" y="0"/>
                </a:lnTo>
                <a:close/>
              </a:path>
            </a:pathLst>
          </a:custGeom>
          <a:solidFill>
            <a:srgbClr val="E3E3E3"/>
          </a:solidFill>
        </p:spPr>
        <p:txBody>
          <a:bodyPr/>
          <a:lstStyle>
            <a:lvl1pPr marL="0" indent="0">
              <a:buNone/>
              <a:defRPr sz="1600" b="0" i="0">
                <a:latin typeface="Knowledge2017" panose="020B0506000000020004" pitchFamily="34" charset="0"/>
              </a:defRPr>
            </a:lvl1pPr>
          </a:lstStyle>
          <a:p>
            <a:r>
              <a:rPr lang="en-US"/>
              <a:t>Double click or select the thumbnail to insert your own photo.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8D925D5-CE17-6841-F185-3B2B0B30D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05900" y="149966"/>
            <a:ext cx="2628900" cy="228600"/>
          </a:xfrm>
          <a:prstGeom prst="rect">
            <a:avLst/>
          </a:prstGeom>
        </p:spPr>
        <p:txBody>
          <a:bodyPr lIns="0" tIns="0" rIns="0" bIns="72000" anchor="b" anchorCtr="0"/>
          <a:lstStyle>
            <a:lvl1pPr marL="0" indent="0" algn="r">
              <a:lnSpc>
                <a:spcPct val="100000"/>
              </a:lnSpc>
              <a:buNone/>
              <a:defRPr sz="6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 algn="r">
              <a:buNone/>
              <a:defRPr sz="1200">
                <a:solidFill>
                  <a:schemeClr val="bg1"/>
                </a:solidFill>
              </a:defRPr>
            </a:lvl2pPr>
            <a:lvl3pPr marL="914400" indent="0" algn="r">
              <a:buNone/>
              <a:defRPr sz="1200">
                <a:solidFill>
                  <a:schemeClr val="bg1"/>
                </a:solidFill>
              </a:defRPr>
            </a:lvl3pPr>
            <a:lvl4pPr marL="1371600" indent="0" algn="r">
              <a:buNone/>
              <a:defRPr sz="1200">
                <a:solidFill>
                  <a:schemeClr val="bg1"/>
                </a:solidFill>
              </a:defRPr>
            </a:lvl4pPr>
            <a:lvl5pPr marL="1828800" indent="0" algn="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CREDIT HERE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11618875-1668-11B3-F3B3-162878A9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2455542"/>
            <a:ext cx="4622800" cy="233602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400">
                <a:solidFill>
                  <a:srgbClr val="404040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0B6FCC5-BE63-289E-6D73-9806A4225E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700" y="4935858"/>
            <a:ext cx="4521199" cy="5080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20000"/>
              </a:lnSpc>
              <a:buNone/>
              <a:defRPr sz="1600" b="0" i="0">
                <a:latin typeface="Knowledge2017" panose="020B0506000000020004" pitchFamily="34" charset="0"/>
              </a:defRPr>
            </a:lvl1pPr>
            <a:lvl2pPr marL="457200" indent="0">
              <a:lnSpc>
                <a:spcPct val="120000"/>
              </a:lnSpc>
              <a:buNone/>
              <a:defRPr sz="1200"/>
            </a:lvl2pPr>
            <a:lvl3pPr marL="914400" indent="0">
              <a:lnSpc>
                <a:spcPct val="120000"/>
              </a:lnSpc>
              <a:buNone/>
              <a:defRPr sz="1200"/>
            </a:lvl3pPr>
            <a:lvl4pPr marL="1371600" indent="0">
              <a:lnSpc>
                <a:spcPct val="120000"/>
              </a:lnSpc>
              <a:buNone/>
              <a:defRPr sz="1200"/>
            </a:lvl4pPr>
            <a:lvl5pPr marL="1828800" indent="0">
              <a:lnSpc>
                <a:spcPct val="120000"/>
              </a:lnSpc>
              <a:buNone/>
              <a:defRPr sz="1200"/>
            </a:lvl5pPr>
          </a:lstStyle>
          <a:p>
            <a:pPr lvl="0"/>
            <a:r>
              <a:rPr lang="en-US" noProof="0"/>
              <a:t>Insert short description here.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5F950B-A4A4-FEF4-41B6-3E5771814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20700" y="5627939"/>
            <a:ext cx="1090715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1B79519-36BC-721E-29C3-6B896B5E2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358" y="5794375"/>
            <a:ext cx="3030537" cy="3406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3628202-1AB6-EFE4-8AED-BBCA894A8E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358" y="6191323"/>
            <a:ext cx="3030537" cy="34061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900" b="0" i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Confidentiality Status (if needed)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A1CA5-2DD3-5E29-1BF1-17ADE32FDC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2518" y="6225667"/>
            <a:ext cx="2212281" cy="3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4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ivider_lime">
    <p:bg>
      <p:bgPr>
        <a:solidFill>
          <a:srgbClr val="E3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FBD9A105-7E89-EF99-7FD7-066974BAB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106" y="4213777"/>
            <a:ext cx="4884737" cy="252992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880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Section divider</a:t>
            </a:r>
          </a:p>
        </p:txBody>
      </p:sp>
      <p:cxnSp>
        <p:nvCxnSpPr>
          <p:cNvPr id="4" name="Linear Waypoint">
            <a:extLst>
              <a:ext uri="{FF2B5EF4-FFF2-40B4-BE49-F238E27FC236}">
                <a16:creationId xmlns:a16="http://schemas.microsoft.com/office/drawing/2014/main" id="{15D7D1B8-D44B-5021-0C33-29F73EA42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117429" y="2438401"/>
            <a:ext cx="4876802" cy="0"/>
          </a:xfrm>
          <a:prstGeom prst="straightConnector1">
            <a:avLst/>
          </a:prstGeom>
          <a:ln w="63500">
            <a:solidFill>
              <a:schemeClr val="accent1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Linear Waypoint">
            <a:extLst>
              <a:ext uri="{FF2B5EF4-FFF2-40B4-BE49-F238E27FC236}">
                <a16:creationId xmlns:a16="http://schemas.microsoft.com/office/drawing/2014/main" id="{243A3991-543A-78F2-282E-739A3B71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673637" y="1"/>
            <a:ext cx="1" cy="3256546"/>
          </a:xfrm>
          <a:prstGeom prst="straightConnector1">
            <a:avLst/>
          </a:prstGeom>
          <a:ln w="63500">
            <a:solidFill>
              <a:schemeClr val="accent1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near Waypoint">
            <a:extLst>
              <a:ext uri="{FF2B5EF4-FFF2-40B4-BE49-F238E27FC236}">
                <a16:creationId xmlns:a16="http://schemas.microsoft.com/office/drawing/2014/main" id="{9C55DB97-EB18-4D1B-C92E-6D1792509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903492" y="449180"/>
            <a:ext cx="898360" cy="0"/>
          </a:xfrm>
          <a:prstGeom prst="straightConnector1">
            <a:avLst/>
          </a:prstGeom>
          <a:ln w="63500">
            <a:solidFill>
              <a:schemeClr val="accent1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near Waypoint">
            <a:extLst>
              <a:ext uri="{FF2B5EF4-FFF2-40B4-BE49-F238E27FC236}">
                <a16:creationId xmlns:a16="http://schemas.microsoft.com/office/drawing/2014/main" id="{E44A5145-573F-FBB8-343F-C4A6066B7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845674" y="0"/>
            <a:ext cx="0" cy="2053389"/>
          </a:xfrm>
          <a:prstGeom prst="straightConnector1">
            <a:avLst/>
          </a:prstGeom>
          <a:ln w="63500">
            <a:solidFill>
              <a:schemeClr val="accent1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C4BAAEF-B756-25C3-C2BF-AA014EEF8F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2518" y="6225667"/>
            <a:ext cx="2212281" cy="3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278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Reuter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0C959DA7-936B-649A-42BD-AB8B5D9993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49A217FF-FA8B-B84A-BFF0-4B3AC3FBDB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3053"/>
            <a:ext cx="3343835" cy="686105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Title 14">
            <a:extLst>
              <a:ext uri="{FF2B5EF4-FFF2-40B4-BE49-F238E27FC236}">
                <a16:creationId xmlns:a16="http://schemas.microsoft.com/office/drawing/2014/main" id="{D75AD0CB-AA0E-4113-C2B4-34031734C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676777"/>
            <a:ext cx="3343835" cy="3501395"/>
          </a:xfrm>
          <a:prstGeom prst="rect">
            <a:avLst/>
          </a:prstGeom>
        </p:spPr>
        <p:txBody>
          <a:bodyPr lIns="540000" tIns="0" rIns="90000" anchor="ctr" anchorCtr="0"/>
          <a:lstStyle>
            <a:lvl1pPr>
              <a:lnSpc>
                <a:spcPct val="100000"/>
              </a:lnSpc>
              <a:defRPr sz="28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B91689-EDF8-BDA9-360B-3D36608B271A}"/>
              </a:ext>
            </a:extLst>
          </p:cNvPr>
          <p:cNvSpPr/>
          <p:nvPr userDrawn="1"/>
        </p:nvSpPr>
        <p:spPr>
          <a:xfrm>
            <a:off x="5282513" y="1059921"/>
            <a:ext cx="4882612" cy="4882612"/>
          </a:xfrm>
          <a:prstGeom prst="ellipse">
            <a:avLst/>
          </a:prstGeom>
          <a:solidFill>
            <a:schemeClr val="bg1"/>
          </a:solidFill>
          <a:ln w="28575">
            <a:solidFill>
              <a:srgbClr val="D64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080CD-0DD1-B36E-BA1B-A2829728AF5C}"/>
              </a:ext>
            </a:extLst>
          </p:cNvPr>
          <p:cNvSpPr>
            <a:spLocks noChangeAspect="1"/>
          </p:cNvSpPr>
          <p:nvPr/>
        </p:nvSpPr>
        <p:spPr>
          <a:xfrm>
            <a:off x="4845227" y="3062415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EDF248-166C-7574-5C14-59B69E564C39}"/>
              </a:ext>
            </a:extLst>
          </p:cNvPr>
          <p:cNvSpPr>
            <a:spLocks noChangeAspect="1"/>
          </p:cNvSpPr>
          <p:nvPr userDrawn="1"/>
        </p:nvSpPr>
        <p:spPr>
          <a:xfrm>
            <a:off x="9727839" y="3062415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E739EB-CFEF-93C0-7011-FDB2B9AE920A}"/>
              </a:ext>
            </a:extLst>
          </p:cNvPr>
          <p:cNvSpPr>
            <a:spLocks noChangeAspect="1"/>
          </p:cNvSpPr>
          <p:nvPr userDrawn="1"/>
        </p:nvSpPr>
        <p:spPr>
          <a:xfrm>
            <a:off x="6098567" y="5331493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F5DD98-1FF2-7D32-D905-C2DED02B4BD0}"/>
              </a:ext>
            </a:extLst>
          </p:cNvPr>
          <p:cNvSpPr>
            <a:spLocks noChangeAspect="1"/>
          </p:cNvSpPr>
          <p:nvPr userDrawn="1"/>
        </p:nvSpPr>
        <p:spPr>
          <a:xfrm>
            <a:off x="8474499" y="5331493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D22E6D-4B47-10CA-6014-90F0492E8226}"/>
              </a:ext>
            </a:extLst>
          </p:cNvPr>
          <p:cNvSpPr>
            <a:spLocks noChangeAspect="1"/>
          </p:cNvSpPr>
          <p:nvPr userDrawn="1"/>
        </p:nvSpPr>
        <p:spPr>
          <a:xfrm>
            <a:off x="6098567" y="802206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23AEA7-EB10-6E86-F939-F375BD7DA77B}"/>
              </a:ext>
            </a:extLst>
          </p:cNvPr>
          <p:cNvSpPr>
            <a:spLocks noChangeAspect="1"/>
          </p:cNvSpPr>
          <p:nvPr userDrawn="1"/>
        </p:nvSpPr>
        <p:spPr>
          <a:xfrm>
            <a:off x="8474499" y="802206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492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4">
            <a:extLst>
              <a:ext uri="{FF2B5EF4-FFF2-40B4-BE49-F238E27FC236}">
                <a16:creationId xmlns:a16="http://schemas.microsoft.com/office/drawing/2014/main" id="{12A243F0-881A-5D0F-BE90-399E58ECA2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-3054"/>
            <a:ext cx="7017488" cy="1790329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757E4-0AFD-0F8C-F06F-2C39930C17E9}"/>
              </a:ext>
            </a:extLst>
          </p:cNvPr>
          <p:cNvSpPr>
            <a:spLocks noChangeAspect="1"/>
          </p:cNvSpPr>
          <p:nvPr userDrawn="1"/>
        </p:nvSpPr>
        <p:spPr>
          <a:xfrm>
            <a:off x="889524" y="2419959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BDD2E4-635E-8FF2-330A-C8E89AC86F6B}"/>
              </a:ext>
            </a:extLst>
          </p:cNvPr>
          <p:cNvSpPr>
            <a:spLocks noChangeAspect="1"/>
          </p:cNvSpPr>
          <p:nvPr userDrawn="1"/>
        </p:nvSpPr>
        <p:spPr>
          <a:xfrm>
            <a:off x="2797200" y="2419958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EE719-C03F-129F-FC43-2F9726F7643A}"/>
              </a:ext>
            </a:extLst>
          </p:cNvPr>
          <p:cNvSpPr>
            <a:spLocks noChangeAspect="1"/>
          </p:cNvSpPr>
          <p:nvPr userDrawn="1"/>
        </p:nvSpPr>
        <p:spPr>
          <a:xfrm>
            <a:off x="4704876" y="2419957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312162-0BCE-712A-5AF6-24A3E163629F}"/>
              </a:ext>
            </a:extLst>
          </p:cNvPr>
          <p:cNvSpPr>
            <a:spLocks noChangeAspect="1"/>
          </p:cNvSpPr>
          <p:nvPr userDrawn="1"/>
        </p:nvSpPr>
        <p:spPr>
          <a:xfrm>
            <a:off x="6612552" y="2419956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B454DD-3516-3D86-B162-9A6DB2E20ED8}"/>
              </a:ext>
            </a:extLst>
          </p:cNvPr>
          <p:cNvSpPr>
            <a:spLocks noChangeAspect="1"/>
          </p:cNvSpPr>
          <p:nvPr userDrawn="1"/>
        </p:nvSpPr>
        <p:spPr>
          <a:xfrm>
            <a:off x="8520228" y="2419955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E1474-4B67-0817-D749-09AAE138AB1A}"/>
              </a:ext>
            </a:extLst>
          </p:cNvPr>
          <p:cNvSpPr>
            <a:spLocks noChangeAspect="1"/>
          </p:cNvSpPr>
          <p:nvPr userDrawn="1"/>
        </p:nvSpPr>
        <p:spPr>
          <a:xfrm>
            <a:off x="10427905" y="2419954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DEF8C0C5-624A-01CC-4FD6-E095270909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</p:spTree>
    <p:extLst>
      <p:ext uri="{BB962C8B-B14F-4D97-AF65-F5344CB8AC3E}">
        <p14:creationId xmlns:p14="http://schemas.microsoft.com/office/powerpoint/2010/main" val="33580083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4">
            <a:extLst>
              <a:ext uri="{FF2B5EF4-FFF2-40B4-BE49-F238E27FC236}">
                <a16:creationId xmlns:a16="http://schemas.microsoft.com/office/drawing/2014/main" id="{BDE8EEB7-E166-0D26-0F6B-F7F5702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625557" cy="1790329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25E336CB-0E4E-D1E6-AD49-5645BB36A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964676"/>
            <a:ext cx="10625558" cy="610920"/>
          </a:xfrm>
          <a:prstGeom prst="rect">
            <a:avLst/>
          </a:prstGeom>
        </p:spPr>
        <p:txBody>
          <a:bodyPr lIns="540000"/>
          <a:lstStyle>
            <a:lvl1pPr algn="l">
              <a:lnSpc>
                <a:spcPct val="100000"/>
              </a:lnSpc>
              <a:defRPr sz="14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3ECD4478-2AEA-3C74-38A0-442C0A9EAA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E326D5-DB04-79F0-31BF-4DFDB773A1C6}"/>
              </a:ext>
            </a:extLst>
          </p:cNvPr>
          <p:cNvSpPr/>
          <p:nvPr userDrawn="1"/>
        </p:nvSpPr>
        <p:spPr>
          <a:xfrm>
            <a:off x="532436" y="2908333"/>
            <a:ext cx="11127128" cy="610919"/>
          </a:xfrm>
          <a:prstGeom prst="rect">
            <a:avLst/>
          </a:prstGeom>
          <a:gradFill>
            <a:gsLst>
              <a:gs pos="0">
                <a:srgbClr val="404040"/>
              </a:gs>
              <a:gs pos="100000">
                <a:srgbClr val="666666"/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32DB54E-DF3F-7D2E-D6BA-5B568641671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2436" y="3042379"/>
            <a:ext cx="1759351" cy="342827"/>
          </a:xfrm>
          <a:prstGeom prst="rect">
            <a:avLst/>
          </a:prstGeom>
        </p:spPr>
        <p:txBody>
          <a:bodyPr lIns="360000" anchor="ctr" anchorCtr="0"/>
          <a:lstStyle>
            <a:lvl1pPr algn="l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Q1 2024</a:t>
            </a:r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66E59C6-6E82-62DB-03D4-F74EABA7FCA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40074" y="3042379"/>
            <a:ext cx="1759351" cy="342827"/>
          </a:xfrm>
          <a:prstGeom prst="rect">
            <a:avLst/>
          </a:prstGeom>
        </p:spPr>
        <p:txBody>
          <a:bodyPr lIns="360000" anchor="ctr" anchorCtr="0"/>
          <a:lstStyle>
            <a:lvl1pPr algn="l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Q2 2024</a:t>
            </a:r>
            <a:endParaRPr lang="en-GB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ACBFC0E-A3FE-7D0A-3C19-24B23E89BE7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6901" y="3042379"/>
            <a:ext cx="1759351" cy="342827"/>
          </a:xfrm>
          <a:prstGeom prst="rect">
            <a:avLst/>
          </a:prstGeom>
        </p:spPr>
        <p:txBody>
          <a:bodyPr lIns="360000" anchor="ctr" anchorCtr="0"/>
          <a:lstStyle>
            <a:lvl1pPr algn="l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Q3 2024</a:t>
            </a:r>
            <a:endParaRPr lang="en-GB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B5E7E7C-AE85-476C-158D-878CB0EC103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16516" y="3042379"/>
            <a:ext cx="1759351" cy="342827"/>
          </a:xfrm>
          <a:prstGeom prst="rect">
            <a:avLst/>
          </a:prstGeom>
        </p:spPr>
        <p:txBody>
          <a:bodyPr lIns="360000" anchor="ctr" anchorCtr="0"/>
          <a:lstStyle>
            <a:lvl1pPr algn="l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Q4 2024</a:t>
            </a:r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07E76E-120F-E98E-854D-AF89DB76CBB8}"/>
              </a:ext>
            </a:extLst>
          </p:cNvPr>
          <p:cNvSpPr/>
          <p:nvPr userDrawn="1"/>
        </p:nvSpPr>
        <p:spPr>
          <a:xfrm>
            <a:off x="3296367" y="2877330"/>
            <a:ext cx="45719" cy="672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F71186-2DD0-F6C6-C3E0-5E162A193392}"/>
              </a:ext>
            </a:extLst>
          </p:cNvPr>
          <p:cNvSpPr/>
          <p:nvPr userDrawn="1"/>
        </p:nvSpPr>
        <p:spPr>
          <a:xfrm>
            <a:off x="6083158" y="2895018"/>
            <a:ext cx="45719" cy="672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B283D3-0E9F-5E13-8FD5-FFB801F4E11B}"/>
              </a:ext>
            </a:extLst>
          </p:cNvPr>
          <p:cNvSpPr/>
          <p:nvPr userDrawn="1"/>
        </p:nvSpPr>
        <p:spPr>
          <a:xfrm>
            <a:off x="8869949" y="2872559"/>
            <a:ext cx="45719" cy="672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CD66B3B5-1C8A-228E-EE9A-AD04AEC4322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2436" y="3634760"/>
            <a:ext cx="1499564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Highlights:</a:t>
            </a:r>
            <a:endParaRPr lang="en-GB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3A4DC2D6-579C-7200-A86A-0730CC7B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40074" y="3634760"/>
            <a:ext cx="1221768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Highlights:</a:t>
            </a:r>
            <a:endParaRPr lang="en-GB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D533C3C6-8087-4708-D309-20662C27614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6901" y="3634760"/>
            <a:ext cx="1371179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Highlights:</a:t>
            </a:r>
            <a:endParaRPr lang="en-GB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2E087487-1553-697F-1938-7895534AF65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15668" y="3634760"/>
            <a:ext cx="1371179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Highlights:</a:t>
            </a:r>
            <a:endParaRPr lang="en-GB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348DA21F-A1C4-2FD5-38CE-2291CF8D1E9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2436" y="3952240"/>
            <a:ext cx="2546044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endParaRPr lang="en-GB"/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BECE7752-F11A-68A3-3D42-77E5E4CC901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40074" y="3952240"/>
            <a:ext cx="1963446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endParaRPr lang="en-GB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A60D17FD-B1EA-E3F0-E362-4E1111D231D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6901" y="3952240"/>
            <a:ext cx="2047089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endParaRPr lang="en-GB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4BA046A-6048-3EB8-A61B-38EA0FE1249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15668" y="3952240"/>
            <a:ext cx="2047089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endParaRPr lang="en-GB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72444FF4-90C3-C7ED-5388-6F142CA2D8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2436" y="4410589"/>
            <a:ext cx="2580834" cy="93357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55536D2E-AF6D-BE02-5880-5D8A5BD6EC0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40074" y="4410589"/>
            <a:ext cx="2580834" cy="93357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7917B9F2-5073-C255-3683-56D479E67B9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26901" y="4410589"/>
            <a:ext cx="2580834" cy="93357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145ECB10-4A0A-2434-11DC-B83E096B61D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13728" y="4410589"/>
            <a:ext cx="2580834" cy="93357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65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4">
            <a:extLst>
              <a:ext uri="{FF2B5EF4-FFF2-40B4-BE49-F238E27FC236}">
                <a16:creationId xmlns:a16="http://schemas.microsoft.com/office/drawing/2014/main" id="{9948B27D-9DA2-5C6E-499E-F7627C961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10625557" cy="1790329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endParaRPr lang="en-US"/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64B63B97-18F8-1F34-4875-2CF98F792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85CBE614-EF55-306A-2273-550679910448}"/>
              </a:ext>
            </a:extLst>
          </p:cNvPr>
          <p:cNvSpPr/>
          <p:nvPr userDrawn="1"/>
        </p:nvSpPr>
        <p:spPr>
          <a:xfrm>
            <a:off x="558504" y="3550920"/>
            <a:ext cx="2509816" cy="457200"/>
          </a:xfrm>
          <a:prstGeom prst="homePlate">
            <a:avLst>
              <a:gd name="adj" fmla="val 27252"/>
            </a:avLst>
          </a:prstGeom>
          <a:solidFill>
            <a:srgbClr val="D64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37160" tIns="18288" rIns="0" bIns="0" rtlCol="0" anchor="ctr"/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-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" panose="020B05060000000200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0D224B67-7C11-37FA-058D-CFE9534A7478}"/>
              </a:ext>
            </a:extLst>
          </p:cNvPr>
          <p:cNvSpPr/>
          <p:nvPr userDrawn="1"/>
        </p:nvSpPr>
        <p:spPr>
          <a:xfrm>
            <a:off x="3413563" y="3550920"/>
            <a:ext cx="2509816" cy="457200"/>
          </a:xfrm>
          <a:prstGeom prst="homePlate">
            <a:avLst>
              <a:gd name="adj" fmla="val 27252"/>
            </a:avLst>
          </a:prstGeom>
          <a:solidFill>
            <a:srgbClr val="D64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37160" tIns="18288" rIns="0" bIns="0" rtlCol="0" anchor="ctr"/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-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" panose="020B05060000000200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2F60DDB0-C5DD-0D14-D40C-9FEAE533D127}"/>
              </a:ext>
            </a:extLst>
          </p:cNvPr>
          <p:cNvSpPr/>
          <p:nvPr userDrawn="1"/>
        </p:nvSpPr>
        <p:spPr>
          <a:xfrm>
            <a:off x="6268622" y="3550920"/>
            <a:ext cx="2509816" cy="457200"/>
          </a:xfrm>
          <a:prstGeom prst="homePlate">
            <a:avLst>
              <a:gd name="adj" fmla="val 27252"/>
            </a:avLst>
          </a:prstGeom>
          <a:solidFill>
            <a:srgbClr val="D64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37160" tIns="18288" rIns="0" bIns="0" rtlCol="0" anchor="ctr"/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-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" panose="020B05060000000200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1BB14ED1-DD3C-8FD5-4C2F-F1E640E82D25}"/>
              </a:ext>
            </a:extLst>
          </p:cNvPr>
          <p:cNvSpPr/>
          <p:nvPr userDrawn="1"/>
        </p:nvSpPr>
        <p:spPr>
          <a:xfrm>
            <a:off x="9123680" y="3550920"/>
            <a:ext cx="2509816" cy="457200"/>
          </a:xfrm>
          <a:prstGeom prst="homePlate">
            <a:avLst>
              <a:gd name="adj" fmla="val 27252"/>
            </a:avLst>
          </a:prstGeom>
          <a:solidFill>
            <a:srgbClr val="D64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37160" tIns="18288" rIns="0" bIns="0" rtlCol="0" anchor="ctr"/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-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" panose="020B05060000000200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38E37D14-4A87-6FD2-81A6-642B4A7C72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8504" y="3608106"/>
            <a:ext cx="1930696" cy="342827"/>
          </a:xfrm>
          <a:prstGeom prst="rect">
            <a:avLst/>
          </a:prstGeom>
        </p:spPr>
        <p:txBody>
          <a:bodyPr lIns="360000" anchor="ctr" anchorCtr="0"/>
          <a:lstStyle>
            <a:lvl1pPr algn="l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165B073-FB7E-4D23-0E4C-0494C015564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13562" y="3605639"/>
            <a:ext cx="1930696" cy="342827"/>
          </a:xfrm>
          <a:prstGeom prst="rect">
            <a:avLst/>
          </a:prstGeom>
        </p:spPr>
        <p:txBody>
          <a:bodyPr lIns="360000" anchor="ctr" anchorCtr="0"/>
          <a:lstStyle>
            <a:lvl1pPr algn="l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F2C02C-508D-E160-00BA-6C66CDED9E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68621" y="3605639"/>
            <a:ext cx="1930696" cy="342827"/>
          </a:xfrm>
          <a:prstGeom prst="rect">
            <a:avLst/>
          </a:prstGeom>
        </p:spPr>
        <p:txBody>
          <a:bodyPr lIns="360000" anchor="ctr" anchorCtr="0"/>
          <a:lstStyle>
            <a:lvl1pPr algn="l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</a:t>
            </a:r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4E2DF14-F028-CFAA-D05A-2AC116F8B3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23680" y="3605638"/>
            <a:ext cx="1930696" cy="342827"/>
          </a:xfrm>
          <a:prstGeom prst="rect">
            <a:avLst/>
          </a:prstGeom>
        </p:spPr>
        <p:txBody>
          <a:bodyPr lIns="360000" anchor="ctr" anchorCtr="0"/>
          <a:lstStyle>
            <a:lvl1pPr algn="l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</a:t>
            </a:r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EEB0C1-5CE5-6562-2772-722F20436EEF}"/>
              </a:ext>
            </a:extLst>
          </p:cNvPr>
          <p:cNvCxnSpPr>
            <a:cxnSpLocks/>
          </p:cNvCxnSpPr>
          <p:nvPr userDrawn="1"/>
        </p:nvCxnSpPr>
        <p:spPr>
          <a:xfrm>
            <a:off x="570380" y="2266462"/>
            <a:ext cx="0" cy="1296033"/>
          </a:xfrm>
          <a:prstGeom prst="line">
            <a:avLst/>
          </a:prstGeom>
          <a:ln w="25400">
            <a:solidFill>
              <a:srgbClr val="D64000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57BA8C5C-0FCA-3549-9EFE-79589D1472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2751" y="2115007"/>
            <a:ext cx="2717931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0234F8F5-22F3-CC21-BE78-B3B06C3C0F1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2752" y="2512284"/>
            <a:ext cx="2717942" cy="93357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C0558D80-313E-DD73-4FCB-DADB59A356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56537" y="2118870"/>
            <a:ext cx="2717931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962BB79-7BBD-8C76-FD2F-18E41113F2B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56538" y="2516147"/>
            <a:ext cx="2717942" cy="93357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B92D4C-97F7-DC2C-D22C-6D18DE0EB3BF}"/>
              </a:ext>
            </a:extLst>
          </p:cNvPr>
          <p:cNvCxnSpPr>
            <a:cxnSpLocks/>
          </p:cNvCxnSpPr>
          <p:nvPr userDrawn="1"/>
        </p:nvCxnSpPr>
        <p:spPr>
          <a:xfrm>
            <a:off x="3425446" y="4002650"/>
            <a:ext cx="0" cy="1361202"/>
          </a:xfrm>
          <a:prstGeom prst="line">
            <a:avLst/>
          </a:prstGeom>
          <a:ln w="25400">
            <a:solidFill>
              <a:srgbClr val="D64000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71B5C0C-2A7A-2FDC-8889-2574CBDFA96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97817" y="4270897"/>
            <a:ext cx="2717931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E8024297-C347-CC94-A79A-85FFE8AA06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97818" y="4668174"/>
            <a:ext cx="2717942" cy="93357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8A5B923-AD45-B204-B0C0-A7039493056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86725" y="4270897"/>
            <a:ext cx="2717931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D08F0AAC-E471-A278-C934-32FA7F4915F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86726" y="4668174"/>
            <a:ext cx="2717942" cy="93357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A1E739-A3B4-7A8A-01C8-11192C491A05}"/>
              </a:ext>
            </a:extLst>
          </p:cNvPr>
          <p:cNvCxnSpPr>
            <a:cxnSpLocks/>
          </p:cNvCxnSpPr>
          <p:nvPr userDrawn="1"/>
        </p:nvCxnSpPr>
        <p:spPr>
          <a:xfrm>
            <a:off x="6281380" y="2254887"/>
            <a:ext cx="0" cy="1296033"/>
          </a:xfrm>
          <a:prstGeom prst="line">
            <a:avLst/>
          </a:prstGeom>
          <a:ln w="25400">
            <a:solidFill>
              <a:srgbClr val="D64000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35F68B-87A2-B428-7826-4D5E1DC28A5F}"/>
              </a:ext>
            </a:extLst>
          </p:cNvPr>
          <p:cNvCxnSpPr>
            <a:cxnSpLocks/>
          </p:cNvCxnSpPr>
          <p:nvPr userDrawn="1"/>
        </p:nvCxnSpPr>
        <p:spPr>
          <a:xfrm>
            <a:off x="9135764" y="4002650"/>
            <a:ext cx="0" cy="1361202"/>
          </a:xfrm>
          <a:prstGeom prst="line">
            <a:avLst/>
          </a:prstGeom>
          <a:ln w="25400">
            <a:solidFill>
              <a:srgbClr val="D64000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7352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4">
            <a:extLst>
              <a:ext uri="{FF2B5EF4-FFF2-40B4-BE49-F238E27FC236}">
                <a16:creationId xmlns:a16="http://schemas.microsoft.com/office/drawing/2014/main" id="{7D6F3298-1B0F-0DE3-5CD8-8D5653E208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3"/>
            <a:ext cx="10625557" cy="1287844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E6D8C2-85AD-7415-B52C-8156590BD625}"/>
              </a:ext>
            </a:extLst>
          </p:cNvPr>
          <p:cNvSpPr/>
          <p:nvPr userDrawn="1"/>
        </p:nvSpPr>
        <p:spPr>
          <a:xfrm>
            <a:off x="532436" y="1380476"/>
            <a:ext cx="11127128" cy="494624"/>
          </a:xfrm>
          <a:prstGeom prst="rect">
            <a:avLst/>
          </a:prstGeom>
          <a:gradFill>
            <a:gsLst>
              <a:gs pos="0">
                <a:srgbClr val="404040"/>
              </a:gs>
              <a:gs pos="100000">
                <a:srgbClr val="666666"/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B867DB2F-5A97-7E5F-A85D-FFFD6C88C2B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3700" y="1456375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Jan</a:t>
            </a:r>
            <a:endParaRPr lang="en-GB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06E4596-C446-D4B9-CF58-067CEB775B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655237" y="1456375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Feb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7D4B35C-DA1C-04AA-DB4F-509B2C401DC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6774" y="1456375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Mar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F8C9092-6C50-8EFD-2DBD-1F56ABF122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478311" y="1456375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Apr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C3ACA8B-DD96-7B26-3C8C-4AEB8A34BE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89848" y="1456375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May</a:t>
            </a:r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3C89300-2586-D53A-63AF-340A70B372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01385" y="1456375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Jun</a:t>
            </a:r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AC1A559A-B622-AE1A-71E1-09E61F3FD9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12922" y="1456375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Jul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E646EBD-8AD9-8097-D98E-ACCA7D44AB0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24459" y="1456375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Aug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965187C-60DA-2B99-D2EE-1CE8A541020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5996" y="1456375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Sep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95FD8F-F140-C3A7-A8E8-AF75F2F7D71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47533" y="1456375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Oct</a:t>
            </a:r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92B92A9-7D35-1AC3-AAAC-03B868F3D3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859070" y="1456375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Nov</a:t>
            </a: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B5D32E3-EE65-7A65-8412-C8517D698D20}"/>
              </a:ext>
            </a:extLst>
          </p:cNvPr>
          <p:cNvSpPr/>
          <p:nvPr userDrawn="1"/>
        </p:nvSpPr>
        <p:spPr>
          <a:xfrm flipH="1">
            <a:off x="989823" y="1792121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3070E89-EABA-2930-32BF-AB8F568290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770610" y="1456374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Dec</a:t>
            </a:r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A73D8AF-F83C-2146-3982-AFED5CC58CE4}"/>
              </a:ext>
            </a:extLst>
          </p:cNvPr>
          <p:cNvSpPr/>
          <p:nvPr userDrawn="1"/>
        </p:nvSpPr>
        <p:spPr>
          <a:xfrm flipH="1">
            <a:off x="1901360" y="1792121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106C6C0-F823-CCF2-825D-170580D90EE8}"/>
              </a:ext>
            </a:extLst>
          </p:cNvPr>
          <p:cNvSpPr/>
          <p:nvPr userDrawn="1"/>
        </p:nvSpPr>
        <p:spPr>
          <a:xfrm flipH="1">
            <a:off x="2812897" y="1792121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12E54B3-56F5-D91A-A7DD-8B1BF3C1DE5B}"/>
              </a:ext>
            </a:extLst>
          </p:cNvPr>
          <p:cNvSpPr/>
          <p:nvPr userDrawn="1"/>
        </p:nvSpPr>
        <p:spPr>
          <a:xfrm flipH="1">
            <a:off x="3724434" y="1792121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7B4CD40-2E47-6E25-49F1-152062D2F912}"/>
              </a:ext>
            </a:extLst>
          </p:cNvPr>
          <p:cNvSpPr/>
          <p:nvPr userDrawn="1"/>
        </p:nvSpPr>
        <p:spPr>
          <a:xfrm flipH="1">
            <a:off x="4635971" y="1792121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C797722-BFF9-4AFF-8591-ABE7414A2BCD}"/>
              </a:ext>
            </a:extLst>
          </p:cNvPr>
          <p:cNvSpPr/>
          <p:nvPr userDrawn="1"/>
        </p:nvSpPr>
        <p:spPr>
          <a:xfrm flipH="1">
            <a:off x="5547508" y="1792121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739D5D-15A9-4415-CD2F-7337661267B2}"/>
              </a:ext>
            </a:extLst>
          </p:cNvPr>
          <p:cNvSpPr/>
          <p:nvPr userDrawn="1"/>
        </p:nvSpPr>
        <p:spPr>
          <a:xfrm flipH="1">
            <a:off x="6459045" y="1792121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EB88E4C-A0B6-D248-F920-80CC34F811EB}"/>
              </a:ext>
            </a:extLst>
          </p:cNvPr>
          <p:cNvSpPr/>
          <p:nvPr userDrawn="1"/>
        </p:nvSpPr>
        <p:spPr>
          <a:xfrm flipH="1">
            <a:off x="7370582" y="1792121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D978088-E9CE-6407-72C6-3B42467D9FA1}"/>
              </a:ext>
            </a:extLst>
          </p:cNvPr>
          <p:cNvSpPr/>
          <p:nvPr userDrawn="1"/>
        </p:nvSpPr>
        <p:spPr>
          <a:xfrm flipH="1">
            <a:off x="8282119" y="1792121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F4B52BF-094F-FF68-65EA-341890CB5B75}"/>
              </a:ext>
            </a:extLst>
          </p:cNvPr>
          <p:cNvSpPr/>
          <p:nvPr userDrawn="1"/>
        </p:nvSpPr>
        <p:spPr>
          <a:xfrm flipH="1">
            <a:off x="9193656" y="1792121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DBD10C0-4F90-9F88-77E7-C83703CC7E30}"/>
              </a:ext>
            </a:extLst>
          </p:cNvPr>
          <p:cNvSpPr/>
          <p:nvPr userDrawn="1"/>
        </p:nvSpPr>
        <p:spPr>
          <a:xfrm flipH="1">
            <a:off x="10105193" y="1792121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A64EAEA-5DBC-E19B-DEED-B7FB35C9EBB6}"/>
              </a:ext>
            </a:extLst>
          </p:cNvPr>
          <p:cNvSpPr/>
          <p:nvPr userDrawn="1"/>
        </p:nvSpPr>
        <p:spPr>
          <a:xfrm flipH="1">
            <a:off x="11016733" y="1792121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402C9F79-A934-AF07-7E06-764463E1D18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2436" y="2210846"/>
            <a:ext cx="2717931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A05CD054-A0B5-CC54-E7DE-EE5FCDAEEA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2437" y="2608123"/>
            <a:ext cx="2717942" cy="93357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01DC5F92-335C-8145-E144-215531A9CFA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89847" y="2210846"/>
            <a:ext cx="2717931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2A97A043-0083-0B0C-ECC3-BE15ECA91ED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89848" y="2608123"/>
            <a:ext cx="2717942" cy="93357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D4944F61-A272-6321-A0B1-4B70535F84F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035996" y="2210846"/>
            <a:ext cx="2717931" cy="31748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2C2F07FF-4940-F045-A63D-6235DF33DBC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035997" y="2608123"/>
            <a:ext cx="2717942" cy="93357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47" name="Text Placeholder 27">
            <a:extLst>
              <a:ext uri="{FF2B5EF4-FFF2-40B4-BE49-F238E27FC236}">
                <a16:creationId xmlns:a16="http://schemas.microsoft.com/office/drawing/2014/main" id="{D12D1E5C-236E-125A-123F-C0BC6090EA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</p:spTree>
    <p:extLst>
      <p:ext uri="{BB962C8B-B14F-4D97-AF65-F5344CB8AC3E}">
        <p14:creationId xmlns:p14="http://schemas.microsoft.com/office/powerpoint/2010/main" val="17421979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4">
            <a:extLst>
              <a:ext uri="{FF2B5EF4-FFF2-40B4-BE49-F238E27FC236}">
                <a16:creationId xmlns:a16="http://schemas.microsoft.com/office/drawing/2014/main" id="{9033EC9F-1803-4968-5F4F-BF2073D819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3"/>
            <a:ext cx="10625557" cy="1287844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65D26C-A4F2-0D18-253A-78E7DC26E0EE}"/>
              </a:ext>
            </a:extLst>
          </p:cNvPr>
          <p:cNvSpPr/>
          <p:nvPr userDrawn="1"/>
        </p:nvSpPr>
        <p:spPr>
          <a:xfrm>
            <a:off x="0" y="3334088"/>
            <a:ext cx="12192000" cy="494624"/>
          </a:xfrm>
          <a:prstGeom prst="rect">
            <a:avLst/>
          </a:prstGeom>
          <a:gradFill>
            <a:gsLst>
              <a:gs pos="0">
                <a:srgbClr val="404040"/>
              </a:gs>
              <a:gs pos="100000">
                <a:srgbClr val="666666"/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F28D5F0-34D6-0D69-842F-8988E2B40A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0945" y="3409987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Jan</a:t>
            </a:r>
            <a:endParaRPr lang="en-GB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122F66D0-BC2B-C3C2-0FCC-0C60EBA8EDE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2482" y="3409987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Feb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BAE1B22-D1ED-96AD-22C4-01C0210F9F1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94019" y="3409987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Mar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57535B-6E3D-BB0B-617A-A5E20F922CE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05556" y="3409987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Apr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6A4F488-152F-D4C7-F245-ED439C519A5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17093" y="3409987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May</a:t>
            </a:r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213C31-6038-891B-C7BB-3A1B91F1A76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28630" y="3409987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Jun</a:t>
            </a:r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BB22524-04E3-B4BC-56DB-A516FC227ED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640167" y="3409987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Jul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BE01172-C458-35BC-F248-236A6B69D0D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51704" y="3409987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Aug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3D8317D-53CC-C714-5740-69F70FFE3E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63241" y="3409987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Sep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45FD1F-6B02-F3B8-5FC4-3080ABC2A4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374778" y="3409987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Oct</a:t>
            </a:r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3ECCC56E-2EBF-EB71-602B-B4CBEAAAF7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86315" y="3409987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Nov</a:t>
            </a: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AF02CA-6265-6C6D-6693-B568E7286CD2}"/>
              </a:ext>
            </a:extLst>
          </p:cNvPr>
          <p:cNvSpPr/>
          <p:nvPr userDrawn="1"/>
        </p:nvSpPr>
        <p:spPr>
          <a:xfrm flipH="1">
            <a:off x="417068" y="3254492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14EC65E3-25E6-F2C2-19E8-BF2E2603836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197855" y="3409986"/>
            <a:ext cx="656838" cy="34282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lnSpc>
                <a:spcPct val="100000"/>
              </a:lnSpc>
              <a:defRPr sz="1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Dec</a:t>
            </a:r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C414B5-6D69-A4FE-4F0A-E8CD606743AA}"/>
              </a:ext>
            </a:extLst>
          </p:cNvPr>
          <p:cNvSpPr/>
          <p:nvPr userDrawn="1"/>
        </p:nvSpPr>
        <p:spPr>
          <a:xfrm flipH="1">
            <a:off x="1328605" y="3745733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28ED755-2F6F-C46F-9B23-8997B1CC6C78}"/>
              </a:ext>
            </a:extLst>
          </p:cNvPr>
          <p:cNvSpPr/>
          <p:nvPr userDrawn="1"/>
        </p:nvSpPr>
        <p:spPr>
          <a:xfrm flipH="1">
            <a:off x="2240142" y="3254492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1DDE847-8D6F-EEF7-63B3-D15B3B6B07C3}"/>
              </a:ext>
            </a:extLst>
          </p:cNvPr>
          <p:cNvSpPr/>
          <p:nvPr userDrawn="1"/>
        </p:nvSpPr>
        <p:spPr>
          <a:xfrm flipH="1">
            <a:off x="3151679" y="3745733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BAA5FD3-96B0-F476-688F-CCFD72DC3DCD}"/>
              </a:ext>
            </a:extLst>
          </p:cNvPr>
          <p:cNvSpPr/>
          <p:nvPr userDrawn="1"/>
        </p:nvSpPr>
        <p:spPr>
          <a:xfrm flipH="1">
            <a:off x="4063216" y="3254492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ADD318D-58C1-A30D-A1CE-F45BC3EFF94E}"/>
              </a:ext>
            </a:extLst>
          </p:cNvPr>
          <p:cNvSpPr/>
          <p:nvPr userDrawn="1"/>
        </p:nvSpPr>
        <p:spPr>
          <a:xfrm flipH="1">
            <a:off x="4974753" y="3745733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615C1EB-BDE6-4EA7-F95E-56621427A77E}"/>
              </a:ext>
            </a:extLst>
          </p:cNvPr>
          <p:cNvSpPr/>
          <p:nvPr userDrawn="1"/>
        </p:nvSpPr>
        <p:spPr>
          <a:xfrm flipH="1">
            <a:off x="5886290" y="3254492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4580419-BF44-BBA5-043C-CDDDD8A4CF9B}"/>
              </a:ext>
            </a:extLst>
          </p:cNvPr>
          <p:cNvSpPr/>
          <p:nvPr userDrawn="1"/>
        </p:nvSpPr>
        <p:spPr>
          <a:xfrm flipH="1">
            <a:off x="6797827" y="3745733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026564-E902-AFD8-802B-BFAFA26D45E5}"/>
              </a:ext>
            </a:extLst>
          </p:cNvPr>
          <p:cNvSpPr/>
          <p:nvPr userDrawn="1"/>
        </p:nvSpPr>
        <p:spPr>
          <a:xfrm flipH="1">
            <a:off x="7709364" y="3254492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F8750B9-7F6E-1664-041A-B4AE5D23DD22}"/>
              </a:ext>
            </a:extLst>
          </p:cNvPr>
          <p:cNvSpPr/>
          <p:nvPr userDrawn="1"/>
        </p:nvSpPr>
        <p:spPr>
          <a:xfrm flipH="1">
            <a:off x="8620901" y="3745733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E6F10D2-5A7B-2A5C-E5C1-48FD6F62800B}"/>
              </a:ext>
            </a:extLst>
          </p:cNvPr>
          <p:cNvSpPr/>
          <p:nvPr userDrawn="1"/>
        </p:nvSpPr>
        <p:spPr>
          <a:xfrm flipH="1">
            <a:off x="9532438" y="3254492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9993992-F94E-BBBB-ED92-BEA289A3EE97}"/>
              </a:ext>
            </a:extLst>
          </p:cNvPr>
          <p:cNvSpPr/>
          <p:nvPr userDrawn="1"/>
        </p:nvSpPr>
        <p:spPr>
          <a:xfrm flipH="1">
            <a:off x="10443978" y="3745733"/>
            <a:ext cx="164592" cy="164592"/>
          </a:xfrm>
          <a:prstGeom prst="ellipse">
            <a:avLst/>
          </a:prstGeom>
          <a:solidFill>
            <a:srgbClr val="D64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 UltraLight"/>
              <a:ea typeface="+mn-ea"/>
              <a:cs typeface="+mn-cs"/>
            </a:endParaRP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544604F6-7BD2-7520-5355-A4FA84597B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F70F2DF-0FCB-5EEC-70B8-BC4FBFEEF953}"/>
              </a:ext>
            </a:extLst>
          </p:cNvPr>
          <p:cNvCxnSpPr>
            <a:cxnSpLocks/>
          </p:cNvCxnSpPr>
          <p:nvPr userDrawn="1"/>
        </p:nvCxnSpPr>
        <p:spPr>
          <a:xfrm>
            <a:off x="499364" y="1830997"/>
            <a:ext cx="0" cy="1440000"/>
          </a:xfrm>
          <a:prstGeom prst="line">
            <a:avLst/>
          </a:prstGeom>
          <a:ln w="25400">
            <a:solidFill>
              <a:srgbClr val="D64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6DE844-4200-2594-B819-137C4D591778}"/>
              </a:ext>
            </a:extLst>
          </p:cNvPr>
          <p:cNvCxnSpPr>
            <a:cxnSpLocks/>
          </p:cNvCxnSpPr>
          <p:nvPr userDrawn="1"/>
        </p:nvCxnSpPr>
        <p:spPr>
          <a:xfrm>
            <a:off x="2322438" y="1830997"/>
            <a:ext cx="0" cy="1440000"/>
          </a:xfrm>
          <a:prstGeom prst="line">
            <a:avLst/>
          </a:prstGeom>
          <a:ln w="25400">
            <a:solidFill>
              <a:srgbClr val="D64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62F7756-207A-92EB-5D79-15DCD1167D65}"/>
              </a:ext>
            </a:extLst>
          </p:cNvPr>
          <p:cNvCxnSpPr>
            <a:cxnSpLocks/>
          </p:cNvCxnSpPr>
          <p:nvPr userDrawn="1"/>
        </p:nvCxnSpPr>
        <p:spPr>
          <a:xfrm>
            <a:off x="4145512" y="1830997"/>
            <a:ext cx="0" cy="1440000"/>
          </a:xfrm>
          <a:prstGeom prst="line">
            <a:avLst/>
          </a:prstGeom>
          <a:ln w="25400">
            <a:solidFill>
              <a:srgbClr val="D64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D4BF631-F864-FFB2-2315-8A0FA9686180}"/>
              </a:ext>
            </a:extLst>
          </p:cNvPr>
          <p:cNvCxnSpPr>
            <a:cxnSpLocks/>
          </p:cNvCxnSpPr>
          <p:nvPr userDrawn="1"/>
        </p:nvCxnSpPr>
        <p:spPr>
          <a:xfrm>
            <a:off x="5968586" y="1830997"/>
            <a:ext cx="0" cy="1440000"/>
          </a:xfrm>
          <a:prstGeom prst="line">
            <a:avLst/>
          </a:prstGeom>
          <a:ln w="25400">
            <a:solidFill>
              <a:srgbClr val="D64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280CD4D-FF86-F9F9-2773-FFEBA951FA39}"/>
              </a:ext>
            </a:extLst>
          </p:cNvPr>
          <p:cNvCxnSpPr>
            <a:cxnSpLocks/>
          </p:cNvCxnSpPr>
          <p:nvPr userDrawn="1"/>
        </p:nvCxnSpPr>
        <p:spPr>
          <a:xfrm>
            <a:off x="7791660" y="1830997"/>
            <a:ext cx="0" cy="1440000"/>
          </a:xfrm>
          <a:prstGeom prst="line">
            <a:avLst/>
          </a:prstGeom>
          <a:ln w="25400">
            <a:solidFill>
              <a:srgbClr val="D64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A084445-2C5C-5039-A770-3BEFD468E082}"/>
              </a:ext>
            </a:extLst>
          </p:cNvPr>
          <p:cNvCxnSpPr>
            <a:cxnSpLocks/>
          </p:cNvCxnSpPr>
          <p:nvPr userDrawn="1"/>
        </p:nvCxnSpPr>
        <p:spPr>
          <a:xfrm>
            <a:off x="9614734" y="1830997"/>
            <a:ext cx="0" cy="1440000"/>
          </a:xfrm>
          <a:prstGeom prst="line">
            <a:avLst/>
          </a:prstGeom>
          <a:ln w="25400">
            <a:solidFill>
              <a:srgbClr val="D64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332433C-399C-E681-04B5-0D44FBB3B083}"/>
              </a:ext>
            </a:extLst>
          </p:cNvPr>
          <p:cNvCxnSpPr>
            <a:cxnSpLocks/>
          </p:cNvCxnSpPr>
          <p:nvPr userDrawn="1"/>
        </p:nvCxnSpPr>
        <p:spPr>
          <a:xfrm>
            <a:off x="1408612" y="3897625"/>
            <a:ext cx="0" cy="1440000"/>
          </a:xfrm>
          <a:prstGeom prst="line">
            <a:avLst/>
          </a:prstGeom>
          <a:ln w="25400">
            <a:solidFill>
              <a:srgbClr val="D64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4682F6-151B-F6AB-3D5B-F1A1C0951D00}"/>
              </a:ext>
            </a:extLst>
          </p:cNvPr>
          <p:cNvCxnSpPr>
            <a:cxnSpLocks/>
          </p:cNvCxnSpPr>
          <p:nvPr userDrawn="1"/>
        </p:nvCxnSpPr>
        <p:spPr>
          <a:xfrm>
            <a:off x="3231686" y="3897625"/>
            <a:ext cx="0" cy="1440000"/>
          </a:xfrm>
          <a:prstGeom prst="line">
            <a:avLst/>
          </a:prstGeom>
          <a:ln w="25400">
            <a:solidFill>
              <a:srgbClr val="D64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3E32D74-0ACE-C0B4-C2B3-42AF8263FEF3}"/>
              </a:ext>
            </a:extLst>
          </p:cNvPr>
          <p:cNvCxnSpPr>
            <a:cxnSpLocks/>
          </p:cNvCxnSpPr>
          <p:nvPr userDrawn="1"/>
        </p:nvCxnSpPr>
        <p:spPr>
          <a:xfrm>
            <a:off x="5054760" y="3897625"/>
            <a:ext cx="0" cy="1440000"/>
          </a:xfrm>
          <a:prstGeom prst="line">
            <a:avLst/>
          </a:prstGeom>
          <a:ln w="25400">
            <a:solidFill>
              <a:srgbClr val="D64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D961391-F649-DEE4-7D17-06AA2BC46D55}"/>
              </a:ext>
            </a:extLst>
          </p:cNvPr>
          <p:cNvCxnSpPr>
            <a:cxnSpLocks/>
          </p:cNvCxnSpPr>
          <p:nvPr userDrawn="1"/>
        </p:nvCxnSpPr>
        <p:spPr>
          <a:xfrm>
            <a:off x="6877834" y="3897625"/>
            <a:ext cx="0" cy="1440000"/>
          </a:xfrm>
          <a:prstGeom prst="line">
            <a:avLst/>
          </a:prstGeom>
          <a:ln w="25400">
            <a:solidFill>
              <a:srgbClr val="D64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D805A16-8FA3-2DD8-D759-0C1F67534274}"/>
              </a:ext>
            </a:extLst>
          </p:cNvPr>
          <p:cNvCxnSpPr>
            <a:cxnSpLocks/>
          </p:cNvCxnSpPr>
          <p:nvPr userDrawn="1"/>
        </p:nvCxnSpPr>
        <p:spPr>
          <a:xfrm>
            <a:off x="8700908" y="3897625"/>
            <a:ext cx="0" cy="1440000"/>
          </a:xfrm>
          <a:prstGeom prst="line">
            <a:avLst/>
          </a:prstGeom>
          <a:ln w="25400">
            <a:solidFill>
              <a:srgbClr val="D64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AEDD36A-CD64-62A2-9DAC-CFB2F236B766}"/>
              </a:ext>
            </a:extLst>
          </p:cNvPr>
          <p:cNvCxnSpPr>
            <a:cxnSpLocks/>
          </p:cNvCxnSpPr>
          <p:nvPr userDrawn="1"/>
        </p:nvCxnSpPr>
        <p:spPr>
          <a:xfrm>
            <a:off x="10523982" y="3897625"/>
            <a:ext cx="0" cy="1440000"/>
          </a:xfrm>
          <a:prstGeom prst="line">
            <a:avLst/>
          </a:prstGeom>
          <a:ln w="25400">
            <a:solidFill>
              <a:srgbClr val="D64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CB6A389C-6398-71B6-7703-24E3EB960D0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99364" y="1794489"/>
            <a:ext cx="1417082" cy="397277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2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22465231-7070-D8BC-E84D-4F36D8E49A1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9354" y="2191766"/>
            <a:ext cx="1417082" cy="1005195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endParaRPr lang="en-GB"/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B9BF11ED-00E0-14BC-7A20-C3B7D9546F4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322437" y="1794489"/>
            <a:ext cx="1417082" cy="397277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2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7C8332D0-9988-D5F3-DB7B-CBCE8F7A7B1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322427" y="2191766"/>
            <a:ext cx="1417082" cy="1005195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endParaRPr lang="en-GB"/>
          </a:p>
        </p:txBody>
      </p:sp>
      <p:sp>
        <p:nvSpPr>
          <p:cNvPr id="48" name="Text Placeholder 13">
            <a:extLst>
              <a:ext uri="{FF2B5EF4-FFF2-40B4-BE49-F238E27FC236}">
                <a16:creationId xmlns:a16="http://schemas.microsoft.com/office/drawing/2014/main" id="{726AD679-66B5-FB48-6F55-E1EC006A668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145510" y="1794489"/>
            <a:ext cx="1417082" cy="397277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2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E8E737EE-1A36-B7AE-3A5B-3B399B1DB8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145500" y="2191766"/>
            <a:ext cx="1417082" cy="1005195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endParaRPr lang="en-GB"/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E6AD76D4-4611-19E4-65F7-62CBAF652DA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68573" y="1794489"/>
            <a:ext cx="1417082" cy="397277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2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51" name="Text Placeholder 13">
            <a:extLst>
              <a:ext uri="{FF2B5EF4-FFF2-40B4-BE49-F238E27FC236}">
                <a16:creationId xmlns:a16="http://schemas.microsoft.com/office/drawing/2014/main" id="{C132C036-FDCC-641E-9B8D-A572D091412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968563" y="2191766"/>
            <a:ext cx="1417082" cy="1005195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endParaRPr lang="en-GB"/>
          </a:p>
        </p:txBody>
      </p:sp>
      <p:sp>
        <p:nvSpPr>
          <p:cNvPr id="52" name="Text Placeholder 13">
            <a:extLst>
              <a:ext uri="{FF2B5EF4-FFF2-40B4-BE49-F238E27FC236}">
                <a16:creationId xmlns:a16="http://schemas.microsoft.com/office/drawing/2014/main" id="{A140138B-3688-CD67-9F43-5B19FFF5169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791646" y="1794489"/>
            <a:ext cx="1417082" cy="397277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2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F588C900-F9B6-C976-73E0-0F328B73D31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791636" y="2191766"/>
            <a:ext cx="1417082" cy="1005195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endParaRPr lang="en-GB"/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306B9DD1-702D-A2E9-BBD7-893B45BCE8C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614709" y="1794489"/>
            <a:ext cx="1417082" cy="397277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2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979E51B1-B786-7A90-4F50-582EA43D728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14699" y="2191766"/>
            <a:ext cx="1417082" cy="1005195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endParaRPr lang="en-GB"/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4435EE05-F7C6-9EA4-2A6C-F8E56C6249F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408622" y="3978406"/>
            <a:ext cx="1417082" cy="397277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2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57" name="Text Placeholder 13">
            <a:extLst>
              <a:ext uri="{FF2B5EF4-FFF2-40B4-BE49-F238E27FC236}">
                <a16:creationId xmlns:a16="http://schemas.microsoft.com/office/drawing/2014/main" id="{0C853084-EA92-AF2C-42B1-BE355A04934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408612" y="4375683"/>
            <a:ext cx="1417082" cy="1005195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endParaRPr lang="en-GB"/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553377E-4606-E565-3E88-2756E8A118C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231695" y="3978406"/>
            <a:ext cx="1417082" cy="397277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2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1E3D7310-BD5E-76EE-0261-BBE7DECFE89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231685" y="4375683"/>
            <a:ext cx="1417082" cy="1005195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endParaRPr lang="en-GB"/>
          </a:p>
        </p:txBody>
      </p:sp>
      <p:sp>
        <p:nvSpPr>
          <p:cNvPr id="60" name="Text Placeholder 13">
            <a:extLst>
              <a:ext uri="{FF2B5EF4-FFF2-40B4-BE49-F238E27FC236}">
                <a16:creationId xmlns:a16="http://schemas.microsoft.com/office/drawing/2014/main" id="{DFF446AC-601B-9353-AC73-69DB1E49852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54768" y="3978406"/>
            <a:ext cx="1417082" cy="397277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2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0ECD1F26-D4EF-49FE-6EB6-61243ED7BF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054758" y="4375683"/>
            <a:ext cx="1417082" cy="1005195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endParaRPr lang="en-GB"/>
          </a:p>
        </p:txBody>
      </p:sp>
      <p:sp>
        <p:nvSpPr>
          <p:cNvPr id="62" name="Text Placeholder 13">
            <a:extLst>
              <a:ext uri="{FF2B5EF4-FFF2-40B4-BE49-F238E27FC236}">
                <a16:creationId xmlns:a16="http://schemas.microsoft.com/office/drawing/2014/main" id="{F6D7D671-C94A-D005-2C7A-FF7F659A822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77831" y="3978406"/>
            <a:ext cx="1417082" cy="397277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2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63" name="Text Placeholder 13">
            <a:extLst>
              <a:ext uri="{FF2B5EF4-FFF2-40B4-BE49-F238E27FC236}">
                <a16:creationId xmlns:a16="http://schemas.microsoft.com/office/drawing/2014/main" id="{F629980F-8A06-FD1B-D1AD-C4E83FA75A0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77821" y="4375683"/>
            <a:ext cx="1417082" cy="1005195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endParaRPr lang="en-GB"/>
          </a:p>
        </p:txBody>
      </p:sp>
      <p:sp>
        <p:nvSpPr>
          <p:cNvPr id="64" name="Text Placeholder 13">
            <a:extLst>
              <a:ext uri="{FF2B5EF4-FFF2-40B4-BE49-F238E27FC236}">
                <a16:creationId xmlns:a16="http://schemas.microsoft.com/office/drawing/2014/main" id="{8A2AE11E-C32B-32B0-9100-186E9A8B892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700904" y="3978406"/>
            <a:ext cx="1417082" cy="397277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2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7F357C3A-B649-0676-C2FD-2822B584399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700894" y="4375683"/>
            <a:ext cx="1417082" cy="1005195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endParaRPr lang="en-GB"/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DD9794FB-361C-A519-1566-BFDAEAABD83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0523967" y="3978406"/>
            <a:ext cx="1417082" cy="397277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2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</a:t>
            </a:r>
            <a:endParaRPr lang="en-GB"/>
          </a:p>
        </p:txBody>
      </p:sp>
      <p:sp>
        <p:nvSpPr>
          <p:cNvPr id="67" name="Text Placeholder 13">
            <a:extLst>
              <a:ext uri="{FF2B5EF4-FFF2-40B4-BE49-F238E27FC236}">
                <a16:creationId xmlns:a16="http://schemas.microsoft.com/office/drawing/2014/main" id="{9DDC83C3-F834-E647-F8D6-6745A46E96EA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523957" y="4375683"/>
            <a:ext cx="1417082" cy="1005195"/>
          </a:xfrm>
          <a:prstGeom prst="rect">
            <a:avLst/>
          </a:prstGeom>
        </p:spPr>
        <p:txBody>
          <a:bodyPr lIns="144000"/>
          <a:lstStyle>
            <a:lvl1pPr algn="l">
              <a:lnSpc>
                <a:spcPct val="100000"/>
              </a:lnSpc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5285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7017488" cy="1790329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77847A0F-C412-95CC-96F4-B93A0072E5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4191"/>
            <a:ext cx="2257425" cy="196647"/>
          </a:xfrm>
          <a:prstGeom prst="rect">
            <a:avLst/>
          </a:prstGeom>
        </p:spPr>
        <p:txBody>
          <a:bodyPr lIns="540000"/>
          <a:lstStyle>
            <a:lvl1pPr algn="l">
              <a:lnSpc>
                <a:spcPct val="100000"/>
              </a:lnSpc>
              <a:defRPr sz="8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Source: 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endParaRPr lang="en-GB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D564599-1A10-7022-A4F2-BE585253007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2451529"/>
              </p:ext>
            </p:extLst>
          </p:nvPr>
        </p:nvGraphicFramePr>
        <p:xfrm>
          <a:off x="481105" y="1981918"/>
          <a:ext cx="10218271" cy="290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6931">
                  <a:extLst>
                    <a:ext uri="{9D8B030D-6E8A-4147-A177-3AD203B41FA5}">
                      <a16:colId xmlns:a16="http://schemas.microsoft.com/office/drawing/2014/main" val="2876404728"/>
                    </a:ext>
                  </a:extLst>
                </a:gridCol>
                <a:gridCol w="1608268">
                  <a:extLst>
                    <a:ext uri="{9D8B030D-6E8A-4147-A177-3AD203B41FA5}">
                      <a16:colId xmlns:a16="http://schemas.microsoft.com/office/drawing/2014/main" val="4042530388"/>
                    </a:ext>
                  </a:extLst>
                </a:gridCol>
                <a:gridCol w="1608268">
                  <a:extLst>
                    <a:ext uri="{9D8B030D-6E8A-4147-A177-3AD203B41FA5}">
                      <a16:colId xmlns:a16="http://schemas.microsoft.com/office/drawing/2014/main" val="1034477159"/>
                    </a:ext>
                  </a:extLst>
                </a:gridCol>
                <a:gridCol w="1608268">
                  <a:extLst>
                    <a:ext uri="{9D8B030D-6E8A-4147-A177-3AD203B41FA5}">
                      <a16:colId xmlns:a16="http://schemas.microsoft.com/office/drawing/2014/main" val="3022732360"/>
                    </a:ext>
                  </a:extLst>
                </a:gridCol>
                <a:gridCol w="1608268">
                  <a:extLst>
                    <a:ext uri="{9D8B030D-6E8A-4147-A177-3AD203B41FA5}">
                      <a16:colId xmlns:a16="http://schemas.microsoft.com/office/drawing/2014/main" val="2580379119"/>
                    </a:ext>
                  </a:extLst>
                </a:gridCol>
                <a:gridCol w="1608268">
                  <a:extLst>
                    <a:ext uri="{9D8B030D-6E8A-4147-A177-3AD203B41FA5}">
                      <a16:colId xmlns:a16="http://schemas.microsoft.com/office/drawing/2014/main" val="27765981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b="1" i="0" u="sng">
                          <a:solidFill>
                            <a:schemeClr val="tx1"/>
                          </a:solidFill>
                          <a:latin typeface="Knowledge2017" panose="020B0506000000020004" pitchFamily="34" charset="0"/>
                        </a:rPr>
                        <a:t>Lorem ipsum</a:t>
                      </a:r>
                    </a:p>
                  </a:txBody>
                  <a:tcPr marL="18000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chemeClr val="tx1"/>
                          </a:solidFill>
                          <a:latin typeface="Knowledge2017" panose="020B0506000000020004" pitchFamily="34" charset="0"/>
                        </a:rPr>
                        <a:t>Lorem</a:t>
                      </a:r>
                    </a:p>
                  </a:txBody>
                  <a:tcPr marL="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chemeClr val="tx1"/>
                          </a:solidFill>
                          <a:latin typeface="Knowledge2017" panose="020B0506000000020004" pitchFamily="34" charset="0"/>
                        </a:rPr>
                        <a:t>Lorem</a:t>
                      </a:r>
                    </a:p>
                  </a:txBody>
                  <a:tcPr marL="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chemeClr val="tx1"/>
                          </a:solidFill>
                          <a:latin typeface="Knowledge2017" panose="020B0506000000020004" pitchFamily="34" charset="0"/>
                        </a:rPr>
                        <a:t>Lorem</a:t>
                      </a:r>
                    </a:p>
                  </a:txBody>
                  <a:tcPr marL="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chemeClr val="tx1"/>
                          </a:solidFill>
                          <a:latin typeface="Knowledge2017" panose="020B0506000000020004" pitchFamily="34" charset="0"/>
                        </a:rPr>
                        <a:t>Lorem</a:t>
                      </a:r>
                    </a:p>
                  </a:txBody>
                  <a:tcPr marL="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chemeClr val="tx1"/>
                          </a:solidFill>
                          <a:latin typeface="Knowledge2017" panose="020B0506000000020004" pitchFamily="34" charset="0"/>
                        </a:rPr>
                        <a:t>Lorem</a:t>
                      </a:r>
                    </a:p>
                  </a:txBody>
                  <a:tcPr marL="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34172"/>
                  </a:ext>
                </a:extLst>
              </a:tr>
              <a:tr h="173628">
                <a:tc>
                  <a:txBody>
                    <a:bodyPr/>
                    <a:lstStyle/>
                    <a:p>
                      <a:r>
                        <a:rPr lang="en-US" sz="1200" b="1" i="0">
                          <a:solidFill>
                            <a:schemeClr val="tx1"/>
                          </a:solidFill>
                          <a:latin typeface="Knowledge2017" panose="020B0506000000020004" pitchFamily="34" charset="0"/>
                        </a:rPr>
                        <a:t>Lorem ipsum dolor</a:t>
                      </a:r>
                    </a:p>
                  </a:txBody>
                  <a:tcPr marL="18000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solidFill>
                            <a:schemeClr val="tx1"/>
                          </a:solidFill>
                          <a:latin typeface="Knowledge2017" panose="020B0506000000020004" pitchFamily="34" charset="0"/>
                        </a:rPr>
                        <a:t>10,000</a:t>
                      </a: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242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chemeClr val="tx1"/>
                          </a:solidFill>
                          <a:latin typeface="Knowledge2017" panose="020B0506000000020004" pitchFamily="34" charset="0"/>
                        </a:rPr>
                        <a:t>Lorem ipsum dolor</a:t>
                      </a:r>
                    </a:p>
                  </a:txBody>
                  <a:tcPr marL="18000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517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chemeClr val="tx1"/>
                          </a:solidFill>
                          <a:latin typeface="Knowledge2017" panose="020B0506000000020004" pitchFamily="34" charset="0"/>
                        </a:rPr>
                        <a:t>Lorem ipsum dolor</a:t>
                      </a:r>
                    </a:p>
                  </a:txBody>
                  <a:tcPr marL="18000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840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chemeClr val="tx1"/>
                          </a:solidFill>
                          <a:latin typeface="Knowledge2017" panose="020B0506000000020004" pitchFamily="34" charset="0"/>
                        </a:rPr>
                        <a:t>Lorem ipsum dolor</a:t>
                      </a:r>
                    </a:p>
                  </a:txBody>
                  <a:tcPr marL="18000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16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chemeClr val="tx1"/>
                          </a:solidFill>
                          <a:latin typeface="Knowledge2017" panose="020B0506000000020004" pitchFamily="34" charset="0"/>
                        </a:rPr>
                        <a:t>Lorem ipsum dolor</a:t>
                      </a:r>
                    </a:p>
                  </a:txBody>
                  <a:tcPr marL="18000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95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chemeClr val="tx1"/>
                          </a:solidFill>
                          <a:latin typeface="Knowledge2017" panose="020B0506000000020004" pitchFamily="34" charset="0"/>
                        </a:rPr>
                        <a:t>Lorem ipsum dolor</a:t>
                      </a:r>
                    </a:p>
                  </a:txBody>
                  <a:tcPr marL="18000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324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chemeClr val="tx1"/>
                          </a:solidFill>
                          <a:latin typeface="Knowledge2017" panose="020B0506000000020004" pitchFamily="34" charset="0"/>
                        </a:rPr>
                        <a:t>Lorem ipsum dolor</a:t>
                      </a:r>
                    </a:p>
                  </a:txBody>
                  <a:tcPr marL="18000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nowledge2017" panose="020B0506000000020004" pitchFamily="34" charset="0"/>
                          <a:ea typeface="+mn-ea"/>
                          <a:cs typeface="+mn-cs"/>
                        </a:rPr>
                        <a:t>10,000</a:t>
                      </a: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116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64990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4">
            <a:extLst>
              <a:ext uri="{FF2B5EF4-FFF2-40B4-BE49-F238E27FC236}">
                <a16:creationId xmlns:a16="http://schemas.microsoft.com/office/drawing/2014/main" id="{898E330F-BB3D-BC4F-CDBB-613615C88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7017488" cy="1790329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70A6AB-A4A3-2D18-0AEC-B02FA4F6CEF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38712697"/>
              </p:ext>
            </p:extLst>
          </p:nvPr>
        </p:nvGraphicFramePr>
        <p:xfrm>
          <a:off x="481105" y="1981918"/>
          <a:ext cx="10442927" cy="41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5901">
                  <a:extLst>
                    <a:ext uri="{9D8B030D-6E8A-4147-A177-3AD203B41FA5}">
                      <a16:colId xmlns:a16="http://schemas.microsoft.com/office/drawing/2014/main" val="2876404728"/>
                    </a:ext>
                  </a:extLst>
                </a:gridCol>
                <a:gridCol w="4437026">
                  <a:extLst>
                    <a:ext uri="{9D8B030D-6E8A-4147-A177-3AD203B41FA5}">
                      <a16:colId xmlns:a16="http://schemas.microsoft.com/office/drawing/2014/main" val="40425303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800" b="0" i="0" u="none">
                          <a:solidFill>
                            <a:schemeClr val="bg1"/>
                          </a:solidFill>
                          <a:latin typeface="Knowledge2017" panose="020B0506000000020004" pitchFamily="34" charset="0"/>
                        </a:rPr>
                        <a:t>$00.00</a:t>
                      </a:r>
                    </a:p>
                  </a:txBody>
                  <a:tcPr marL="18000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4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>
                          <a:solidFill>
                            <a:schemeClr val="bg1"/>
                          </a:solidFill>
                          <a:latin typeface="Knowledge2017" panose="020B0506000000020004" pitchFamily="34" charset="0"/>
                        </a:rPr>
                        <a:t>$00.00</a:t>
                      </a:r>
                    </a:p>
                  </a:txBody>
                  <a:tcPr marL="0" marR="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4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34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Knowledge2017 Medium" panose="020B0506000000020004" pitchFamily="34" charset="0"/>
                        </a:rPr>
                        <a:t>Lorem ipsum dolor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</a:rPr>
                        <a:t>Lorem ipsum </a:t>
                      </a:r>
                      <a:r>
                        <a:rPr lang="en-GB" sz="1200" err="1">
                          <a:effectLst/>
                        </a:rPr>
                        <a:t>dolor</a:t>
                      </a:r>
                      <a:r>
                        <a:rPr lang="en-GB" sz="1200">
                          <a:effectLst/>
                        </a:rPr>
                        <a:t> sit </a:t>
                      </a:r>
                      <a:r>
                        <a:rPr lang="en-GB" sz="1200" err="1">
                          <a:effectLst/>
                        </a:rPr>
                        <a:t>amet</a:t>
                      </a:r>
                      <a:r>
                        <a:rPr lang="en-GB" sz="1200">
                          <a:effectLst/>
                        </a:rPr>
                        <a:t>, </a:t>
                      </a:r>
                      <a:r>
                        <a:rPr lang="en-GB" sz="1200" err="1">
                          <a:effectLst/>
                        </a:rPr>
                        <a:t>consectetur</a:t>
                      </a:r>
                      <a:r>
                        <a:rPr lang="en-GB" sz="1200">
                          <a:effectLst/>
                        </a:rPr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</a:rPr>
                        <a:t>Lorem ipsum </a:t>
                      </a:r>
                      <a:r>
                        <a:rPr lang="en-GB" sz="1200" err="1">
                          <a:effectLst/>
                        </a:rPr>
                        <a:t>dolor</a:t>
                      </a:r>
                      <a:r>
                        <a:rPr lang="en-GB" sz="1200">
                          <a:effectLst/>
                        </a:rPr>
                        <a:t> sit </a:t>
                      </a:r>
                      <a:r>
                        <a:rPr lang="en-GB" sz="1200" err="1">
                          <a:effectLst/>
                        </a:rPr>
                        <a:t>amet</a:t>
                      </a:r>
                      <a:r>
                        <a:rPr lang="en-GB" sz="1200">
                          <a:effectLst/>
                        </a:rPr>
                        <a:t>, </a:t>
                      </a:r>
                      <a:r>
                        <a:rPr lang="en-GB" sz="1200" err="1">
                          <a:effectLst/>
                        </a:rPr>
                        <a:t>consectetur</a:t>
                      </a:r>
                      <a:r>
                        <a:rPr lang="en-GB" sz="1200">
                          <a:effectLst/>
                        </a:rPr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</a:rPr>
                        <a:t>Lorem ipsum </a:t>
                      </a:r>
                      <a:r>
                        <a:rPr lang="en-GB" sz="1200" err="1">
                          <a:effectLst/>
                        </a:rPr>
                        <a:t>dolor</a:t>
                      </a:r>
                      <a:r>
                        <a:rPr lang="en-GB" sz="1200">
                          <a:effectLst/>
                        </a:rPr>
                        <a:t> sit </a:t>
                      </a:r>
                      <a:r>
                        <a:rPr lang="en-GB" sz="1200" err="1">
                          <a:effectLst/>
                        </a:rPr>
                        <a:t>amet</a:t>
                      </a:r>
                      <a:r>
                        <a:rPr lang="en-GB" sz="1200">
                          <a:effectLst/>
                        </a:rPr>
                        <a:t>, </a:t>
                      </a:r>
                      <a:r>
                        <a:rPr lang="en-GB" sz="1200" err="1">
                          <a:effectLst/>
                        </a:rPr>
                        <a:t>consectetur</a:t>
                      </a:r>
                      <a:r>
                        <a:rPr lang="en-GB" sz="1200">
                          <a:effectLst/>
                        </a:rPr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</a:rPr>
                        <a:t>Lorem ipsum </a:t>
                      </a:r>
                      <a:r>
                        <a:rPr lang="en-GB" sz="1200" err="1">
                          <a:effectLst/>
                        </a:rPr>
                        <a:t>dolor</a:t>
                      </a:r>
                      <a:r>
                        <a:rPr lang="en-GB" sz="1200">
                          <a:effectLst/>
                        </a:rPr>
                        <a:t> sit </a:t>
                      </a:r>
                      <a:r>
                        <a:rPr lang="en-GB" sz="1200" err="1">
                          <a:effectLst/>
                        </a:rPr>
                        <a:t>amet</a:t>
                      </a:r>
                      <a:r>
                        <a:rPr lang="en-GB" sz="1200">
                          <a:effectLst/>
                        </a:rPr>
                        <a:t>, </a:t>
                      </a:r>
                      <a:r>
                        <a:rPr lang="en-GB" sz="1200" err="1">
                          <a:effectLst/>
                        </a:rPr>
                        <a:t>consectetur</a:t>
                      </a:r>
                      <a:r>
                        <a:rPr lang="en-GB" sz="1200">
                          <a:effectLst/>
                        </a:rPr>
                        <a:t> </a:t>
                      </a:r>
                      <a:endParaRPr lang="en-US" sz="1200" b="0" i="0">
                        <a:solidFill>
                          <a:schemeClr val="tx1"/>
                        </a:solidFill>
                        <a:latin typeface="Knowledge2017 Medium" panose="020B0506000000020004" pitchFamily="34" charset="0"/>
                      </a:endParaRPr>
                    </a:p>
                  </a:txBody>
                  <a:tcPr marL="180000" marR="0" marT="72000" marB="270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Knowledge2017 Medium" panose="020B0506000000020004" pitchFamily="34" charset="0"/>
                          <a:ea typeface="+mn-ea"/>
                          <a:cs typeface="+mn-cs"/>
                        </a:rPr>
                        <a:t>Lorem ipsum dolor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Lorem ipsum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dolor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sit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amet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consectetur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Lorem ipsum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dolor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sit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amet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consectetur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Lorem ipsum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dolor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sit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amet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consectetur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Lorem ipsum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dolor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sit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amet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consectetur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Knowledge2017 Medium" panose="020B05060000000200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>
                        <a:solidFill>
                          <a:schemeClr val="tx1"/>
                        </a:solidFill>
                        <a:latin typeface="Knowledge2017" panose="020B0506000000020004" pitchFamily="34" charset="0"/>
                      </a:endParaRPr>
                    </a:p>
                  </a:txBody>
                  <a:tcPr marL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242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Knowledge2017 Medium" panose="020B0506000000020004" pitchFamily="34" charset="0"/>
                          <a:ea typeface="+mn-ea"/>
                          <a:cs typeface="+mn-cs"/>
                        </a:rPr>
                        <a:t>Lorem ipsum dolor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Lorem ipsum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dolor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sit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amet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consectetur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Lorem ipsum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dolor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sit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amet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consectetur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80000" marR="0" marT="72000" marB="27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Knowledge2017 Medium" panose="020B0506000000020004" pitchFamily="34" charset="0"/>
                          <a:ea typeface="+mn-ea"/>
                          <a:cs typeface="+mn-cs"/>
                        </a:rPr>
                        <a:t>Lorem ipsum dolor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Lorem ipsum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dolor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sit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amet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consectetur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Lorem ipsum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dolor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sit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amet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consectetur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T="72000" marB="27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517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Knowledge2017 Medium" panose="020B0506000000020004" pitchFamily="34" charset="0"/>
                          <a:ea typeface="+mn-ea"/>
                          <a:cs typeface="+mn-cs"/>
                        </a:rPr>
                        <a:t>Lorem ipsum dolor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Lorem ipsum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dolor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sit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amet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consectetur</a:t>
                      </a: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0" marT="72000" marB="27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Knowledge2017 Medium" panose="020B0506000000020004" pitchFamily="34" charset="0"/>
                          <a:ea typeface="+mn-ea"/>
                          <a:cs typeface="+mn-cs"/>
                        </a:rPr>
                        <a:t>Lorem ipsum dolor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Lorem ipsum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dolor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sit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amet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consectetur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T="72000" marB="27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840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Knowledge2017 Medium" panose="020B0506000000020004" pitchFamily="34" charset="0"/>
                          <a:ea typeface="+mn-ea"/>
                          <a:cs typeface="+mn-cs"/>
                        </a:rPr>
                        <a:t>Lorem ipsum dolor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Lorem ipsum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dolor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sit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amet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consectetur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Lorem ipsum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dolor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sit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amet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consectetur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80000" marR="0" marT="72000" marB="27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Knowledge2017 Medium" panose="020B0506000000020004" pitchFamily="34" charset="0"/>
                          <a:ea typeface="+mn-ea"/>
                          <a:cs typeface="+mn-cs"/>
                        </a:rPr>
                        <a:t>Lorem ipsum dolor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Lorem ipsum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dolor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sit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amet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consectetur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Lorem ipsum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dolor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sit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amet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consectetur</a:t>
                      </a: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T="72000" marB="27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16163"/>
                  </a:ext>
                </a:extLst>
              </a:tr>
            </a:tbl>
          </a:graphicData>
        </a:graphic>
      </p:graphicFrame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9AAFF66C-FCDA-BCD7-E11A-4F63610836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</p:spTree>
    <p:extLst>
      <p:ext uri="{BB962C8B-B14F-4D97-AF65-F5344CB8AC3E}">
        <p14:creationId xmlns:p14="http://schemas.microsoft.com/office/powerpoint/2010/main" val="1361836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l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EE0E13D-1A3E-2618-3BDD-795C940008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3417" y="720228"/>
            <a:ext cx="2584054" cy="484094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Name Surname</a:t>
            </a:r>
            <a:br>
              <a:rPr lang="en-GB">
                <a:effectLst/>
              </a:rPr>
            </a:br>
            <a:r>
              <a:rPr lang="en-GB">
                <a:effectLst/>
              </a:rPr>
              <a:t>Job description</a:t>
            </a:r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AF2146C-8549-8005-BAC6-EC4528692D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5027" y="1154878"/>
            <a:ext cx="2580834" cy="484094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>
                <a:effectLst/>
              </a:rPr>
              <a:t>name@surname@thomsonreuters.com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F16C1D4-615B-100A-333D-9B98C31555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89054" y="720228"/>
            <a:ext cx="2584054" cy="484094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Name Surname</a:t>
            </a:r>
            <a:br>
              <a:rPr lang="en-GB">
                <a:effectLst/>
              </a:rPr>
            </a:br>
            <a:r>
              <a:rPr lang="en-GB">
                <a:effectLst/>
              </a:rPr>
              <a:t>Job description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39C9AEA-FCAF-BD51-A7BD-A23CA8D1AC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90664" y="1154878"/>
            <a:ext cx="2580834" cy="484094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>
                <a:effectLst/>
              </a:rPr>
              <a:t>name@surname@thomsonreuters.com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D4200AE-EFFC-126D-A5D7-AA2C0879B5E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37910" y="720228"/>
            <a:ext cx="2584054" cy="484094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Name Surname</a:t>
            </a:r>
            <a:br>
              <a:rPr lang="en-GB">
                <a:effectLst/>
              </a:rPr>
            </a:br>
            <a:r>
              <a:rPr lang="en-GB">
                <a:effectLst/>
              </a:rPr>
              <a:t>Job description</a:t>
            </a:r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545EB3D-D698-9FF0-1719-46EDEC16C1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39520" y="1154878"/>
            <a:ext cx="2580834" cy="484094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>
                <a:effectLst/>
              </a:rPr>
              <a:t>name@surname@thomsonreuters.com</a:t>
            </a:r>
            <a:endParaRPr lang="en-GB"/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54165433-E9B8-3EC7-4F1A-ABF310147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</p:spTree>
    <p:extLst>
      <p:ext uri="{BB962C8B-B14F-4D97-AF65-F5344CB8AC3E}">
        <p14:creationId xmlns:p14="http://schemas.microsoft.com/office/powerpoint/2010/main" val="12727744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4">
            <a:extLst>
              <a:ext uri="{FF2B5EF4-FFF2-40B4-BE49-F238E27FC236}">
                <a16:creationId xmlns:a16="http://schemas.microsoft.com/office/drawing/2014/main" id="{5452FF3D-F8A1-EAFC-374C-B567916E72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3343835" cy="3016427"/>
          </a:xfrm>
          <a:prstGeom prst="rect">
            <a:avLst/>
          </a:prstGeom>
        </p:spPr>
        <p:txBody>
          <a:bodyPr lIns="540000" tIns="720000" rIns="90000" anchor="t" anchorCtr="0"/>
          <a:lstStyle>
            <a:lvl1pPr>
              <a:lnSpc>
                <a:spcPct val="100000"/>
              </a:lnSpc>
              <a:defRPr sz="28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1EFA17A-C696-1DC4-A1D3-AB0FA43A51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2935401"/>
            <a:ext cx="3020992" cy="2030137"/>
          </a:xfrm>
          <a:prstGeom prst="rect">
            <a:avLst/>
          </a:prstGeom>
        </p:spPr>
        <p:txBody>
          <a:bodyPr lIns="540000"/>
          <a:lstStyle>
            <a:lvl1pPr algn="l">
              <a:lnSpc>
                <a:spcPct val="100000"/>
              </a:lnSpc>
              <a:defRPr sz="14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23BDB5-6DEB-7B6B-1D3C-75FF87DB55F0}"/>
              </a:ext>
            </a:extLst>
          </p:cNvPr>
          <p:cNvSpPr>
            <a:spLocks noChangeAspect="1"/>
          </p:cNvSpPr>
          <p:nvPr userDrawn="1"/>
        </p:nvSpPr>
        <p:spPr>
          <a:xfrm>
            <a:off x="792390" y="1577251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564E2-5C01-F0A5-A9CB-FC2ED802A600}"/>
              </a:ext>
            </a:extLst>
          </p:cNvPr>
          <p:cNvSpPr>
            <a:spLocks noChangeAspect="1"/>
          </p:cNvSpPr>
          <p:nvPr userDrawn="1"/>
        </p:nvSpPr>
        <p:spPr>
          <a:xfrm>
            <a:off x="5838050" y="1587658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533C5-262E-7D6E-848B-83EA66FE3BDC}"/>
              </a:ext>
            </a:extLst>
          </p:cNvPr>
          <p:cNvSpPr>
            <a:spLocks noChangeAspect="1"/>
          </p:cNvSpPr>
          <p:nvPr userDrawn="1"/>
        </p:nvSpPr>
        <p:spPr>
          <a:xfrm>
            <a:off x="792390" y="3658907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61FD7C5-1689-82D1-0032-8A0E4C7AE0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37137" y="2236713"/>
            <a:ext cx="2430476" cy="96184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40E2D76C-75E8-6ECB-E062-9032020EBB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01391" y="2136910"/>
            <a:ext cx="2430476" cy="96184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DCECD6F-B70B-96A8-0A0A-28B15A1382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55732" y="4193212"/>
            <a:ext cx="2430476" cy="96184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AA59D222-CD28-B9C7-3DF3-4852CFFFAE2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1369" y="4193212"/>
            <a:ext cx="2430476" cy="96184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01E19942-1FDE-8D47-4A82-48BAD252CB7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29727" y="1657708"/>
            <a:ext cx="2430476" cy="38058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DOLOR</a:t>
            </a:r>
            <a:endParaRPr lang="en-GB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E8839569-C5CF-5DDF-59E9-DC73FA30CD7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01391" y="1581337"/>
            <a:ext cx="2430476" cy="38058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DOLOR</a:t>
            </a:r>
            <a:endParaRPr lang="en-GB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AE882E94-D774-085A-D6AC-7F6E03147DF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55732" y="3733582"/>
            <a:ext cx="2430476" cy="38058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DOLOR</a:t>
            </a:r>
            <a:endParaRPr lang="en-GB"/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0B5C01EE-DE0E-9763-3111-781E67A7E0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51369" y="3733582"/>
            <a:ext cx="2430476" cy="38058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DOLOR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30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divider_lime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FBD9A105-7E89-EF99-7FD7-066974BAB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106" y="4213777"/>
            <a:ext cx="4884737" cy="252992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divider</a:t>
            </a:r>
          </a:p>
        </p:txBody>
      </p:sp>
      <p:cxnSp>
        <p:nvCxnSpPr>
          <p:cNvPr id="4" name="Linear Waypoint">
            <a:extLst>
              <a:ext uri="{FF2B5EF4-FFF2-40B4-BE49-F238E27FC236}">
                <a16:creationId xmlns:a16="http://schemas.microsoft.com/office/drawing/2014/main" id="{15D7D1B8-D44B-5021-0C33-29F73EA42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117429" y="2438401"/>
            <a:ext cx="4876802" cy="0"/>
          </a:xfrm>
          <a:prstGeom prst="straightConnector1">
            <a:avLst/>
          </a:prstGeom>
          <a:ln w="63500">
            <a:solidFill>
              <a:schemeClr val="accent1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Linear Waypoint">
            <a:extLst>
              <a:ext uri="{FF2B5EF4-FFF2-40B4-BE49-F238E27FC236}">
                <a16:creationId xmlns:a16="http://schemas.microsoft.com/office/drawing/2014/main" id="{243A3991-543A-78F2-282E-739A3B71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673637" y="1"/>
            <a:ext cx="1" cy="3256546"/>
          </a:xfrm>
          <a:prstGeom prst="straightConnector1">
            <a:avLst/>
          </a:prstGeom>
          <a:ln w="63500">
            <a:solidFill>
              <a:schemeClr val="accent1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near Waypoint">
            <a:extLst>
              <a:ext uri="{FF2B5EF4-FFF2-40B4-BE49-F238E27FC236}">
                <a16:creationId xmlns:a16="http://schemas.microsoft.com/office/drawing/2014/main" id="{9C55DB97-EB18-4D1B-C92E-6D1792509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903492" y="449180"/>
            <a:ext cx="898360" cy="0"/>
          </a:xfrm>
          <a:prstGeom prst="straightConnector1">
            <a:avLst/>
          </a:prstGeom>
          <a:ln w="63500">
            <a:solidFill>
              <a:schemeClr val="accent1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near Waypoint">
            <a:extLst>
              <a:ext uri="{FF2B5EF4-FFF2-40B4-BE49-F238E27FC236}">
                <a16:creationId xmlns:a16="http://schemas.microsoft.com/office/drawing/2014/main" id="{E44A5145-573F-FBB8-343F-C4A6066B7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845674" y="0"/>
            <a:ext cx="0" cy="2053389"/>
          </a:xfrm>
          <a:prstGeom prst="straightConnector1">
            <a:avLst/>
          </a:prstGeom>
          <a:ln w="63500">
            <a:solidFill>
              <a:schemeClr val="accent1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F26A182-DD9A-BA14-06B1-DF5E78ECA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2511" y="6225667"/>
            <a:ext cx="2212287" cy="3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1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_blank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931F771-A560-5A40-B026-B1166D290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" y="457204"/>
            <a:ext cx="5740400" cy="5923467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 anchor="b" anchorCtr="0">
            <a:noAutofit/>
          </a:bodyPr>
          <a:lstStyle>
            <a:lvl1pPr marL="0" indent="0" algn="r">
              <a:buNone/>
              <a:defRPr sz="1400" b="0" i="0">
                <a:latin typeface="Knowledge2017" panose="020B0506000000020004" pitchFamily="34" charset="0"/>
              </a:defRPr>
            </a:lvl1pPr>
          </a:lstStyle>
          <a:p>
            <a:r>
              <a:rPr lang="en-US" noProof="0"/>
              <a:t>Double click or select the thumbnail to insert your own photo.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B4AB2BE-4AF7-1449-6428-21085411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91022"/>
            <a:ext cx="2628900" cy="163003"/>
          </a:xfrm>
          <a:prstGeom prst="rect">
            <a:avLst/>
          </a:prstGeom>
        </p:spPr>
        <p:txBody>
          <a:bodyPr lIns="0" tIns="0" rIns="0" bIns="72000" anchor="b" anchorCtr="0"/>
          <a:lstStyle>
            <a:lvl1pPr marL="0" indent="0" algn="l">
              <a:lnSpc>
                <a:spcPct val="100000"/>
              </a:lnSpc>
              <a:buNone/>
              <a:defRPr sz="6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 algn="r">
              <a:buNone/>
              <a:defRPr sz="1200">
                <a:solidFill>
                  <a:schemeClr val="bg1"/>
                </a:solidFill>
              </a:defRPr>
            </a:lvl2pPr>
            <a:lvl3pPr marL="914400" indent="0" algn="r">
              <a:buNone/>
              <a:defRPr sz="1200">
                <a:solidFill>
                  <a:schemeClr val="bg1"/>
                </a:solidFill>
              </a:defRPr>
            </a:lvl3pPr>
            <a:lvl4pPr marL="1371600" indent="0" algn="r">
              <a:buNone/>
              <a:defRPr sz="1200">
                <a:solidFill>
                  <a:schemeClr val="bg1"/>
                </a:solidFill>
              </a:defRPr>
            </a:lvl4pPr>
            <a:lvl5pPr marL="1828800" indent="0" algn="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CREDIT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852BB1-76FE-E59D-4D6F-317F211EC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619875" y="5600700"/>
            <a:ext cx="1090715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7">
            <a:extLst>
              <a:ext uri="{FF2B5EF4-FFF2-40B4-BE49-F238E27FC236}">
                <a16:creationId xmlns:a16="http://schemas.microsoft.com/office/drawing/2014/main" id="{A564D725-4DF9-B26E-2C58-1BF473269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9875" y="2821268"/>
            <a:ext cx="4884737" cy="2529923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880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933711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divider_blank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5349DA-0412-19F0-1603-527B4569A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3006"/>
            <a:ext cx="121920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931F771-A560-5A40-B026-B1166D290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94400" y="457204"/>
            <a:ext cx="5740400" cy="5923467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 anchor="b" anchorCtr="0">
            <a:noAutofit/>
          </a:bodyPr>
          <a:lstStyle>
            <a:lvl1pPr marL="0" indent="0" algn="r">
              <a:buNone/>
              <a:defRPr sz="1400" b="0" i="0">
                <a:latin typeface="Knowledge2017" panose="020B0506000000020004" pitchFamily="34" charset="0"/>
              </a:defRPr>
            </a:lvl1pPr>
          </a:lstStyle>
          <a:p>
            <a:r>
              <a:rPr lang="en-US" noProof="0"/>
              <a:t>Double click or select the thumbnail to insert your own photo.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B4AB2BE-4AF7-1449-6428-21085411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5900" y="291022"/>
            <a:ext cx="2628900" cy="163003"/>
          </a:xfrm>
          <a:prstGeom prst="rect">
            <a:avLst/>
          </a:prstGeom>
        </p:spPr>
        <p:txBody>
          <a:bodyPr lIns="0" tIns="0" rIns="0" bIns="72000" anchor="b" anchorCtr="0"/>
          <a:lstStyle>
            <a:lvl1pPr marL="0" indent="0" algn="r">
              <a:lnSpc>
                <a:spcPct val="100000"/>
              </a:lnSpc>
              <a:buNone/>
              <a:defRPr sz="6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 algn="r">
              <a:buNone/>
              <a:defRPr sz="1200">
                <a:solidFill>
                  <a:schemeClr val="bg1"/>
                </a:solidFill>
              </a:defRPr>
            </a:lvl2pPr>
            <a:lvl3pPr marL="914400" indent="0" algn="r">
              <a:buNone/>
              <a:defRPr sz="1200">
                <a:solidFill>
                  <a:schemeClr val="bg1"/>
                </a:solidFill>
              </a:defRPr>
            </a:lvl3pPr>
            <a:lvl4pPr marL="1371600" indent="0" algn="r">
              <a:buNone/>
              <a:defRPr sz="1200">
                <a:solidFill>
                  <a:schemeClr val="bg1"/>
                </a:solidFill>
              </a:defRPr>
            </a:lvl4pPr>
            <a:lvl5pPr marL="1828800" indent="0" algn="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CREDIT HERE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64D725-4DF9-B26E-2C58-1BF473269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411" y="2842177"/>
            <a:ext cx="4884737" cy="2529923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880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Section divider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852BB1-76FE-E59D-4D6F-317F211EC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71411" y="5592491"/>
            <a:ext cx="1090715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AB28048-76CD-0233-94FB-39227D0074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294149"/>
            <a:ext cx="2212281" cy="3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96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/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D3D332A6-B7DA-B2EC-9939-A4285C9F7B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822" y="1444201"/>
            <a:ext cx="322917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Contents</a:t>
            </a: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421B03AC-E7C2-6B21-E6C2-5FCDD3BBB7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3437" y="2290917"/>
            <a:ext cx="3229177" cy="3583241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800" b="0" i="0">
                <a:latin typeface="Knowledge2017" panose="020B05060000000200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Knowledge2017" panose="020B0604020202020204" charset="0"/>
              <a:buNone/>
              <a:tabLst/>
              <a:defRPr/>
            </a:pPr>
            <a:r>
              <a:rPr lang="en-US" noProof="0"/>
              <a:t>Insert opening paragraph here.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FAE2160-67FA-8F18-E35A-51F398939F7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555015" y="1485900"/>
            <a:ext cx="7179783" cy="438379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169863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>
                <a:schemeClr val="tx2"/>
              </a:buClr>
              <a:buFont typeface="Knowledge2017" panose="020B0604020202020204" charset="0"/>
              <a:buChar char="•"/>
              <a:tabLst/>
              <a:defRPr sz="2000" b="0" i="0">
                <a:latin typeface="Knowledge2017" panose="020B0506000000020004" pitchFamily="34" charset="0"/>
              </a:defRPr>
            </a:lvl1pPr>
            <a:lvl2pPr marL="576263" indent="-238125">
              <a:spcBef>
                <a:spcPts val="0"/>
              </a:spcBef>
              <a:spcAft>
                <a:spcPts val="1500"/>
              </a:spcAft>
              <a:defRPr sz="2000" b="0" i="0">
                <a:latin typeface="Knowledge2017" panose="020B0506000000020004" pitchFamily="34" charset="0"/>
              </a:defRPr>
            </a:lvl2pPr>
            <a:lvl3pPr marL="801688" indent="-225425">
              <a:spcBef>
                <a:spcPts val="0"/>
              </a:spcBef>
              <a:spcAft>
                <a:spcPts val="1500"/>
              </a:spcAft>
              <a:defRPr sz="2000" b="0" i="0">
                <a:latin typeface="Knowledge2017" panose="020B0506000000020004" pitchFamily="34" charset="0"/>
              </a:defRPr>
            </a:lvl3pPr>
          </a:lstStyle>
          <a:p>
            <a:pPr lvl="0"/>
            <a:r>
              <a:rPr lang="en-US"/>
              <a:t>Agenda item here</a:t>
            </a:r>
          </a:p>
          <a:p>
            <a:pPr lvl="0"/>
            <a:r>
              <a:rPr lang="en-US"/>
              <a:t>Agenda item here</a:t>
            </a:r>
          </a:p>
          <a:p>
            <a:pPr lvl="1"/>
            <a:r>
              <a:rPr lang="en-US"/>
              <a:t>Agenda item here</a:t>
            </a:r>
          </a:p>
          <a:p>
            <a:pPr lvl="2"/>
            <a:r>
              <a:rPr lang="en-US"/>
              <a:t>Agenda item here</a:t>
            </a:r>
          </a:p>
          <a:p>
            <a:pPr lvl="0"/>
            <a:r>
              <a:rPr lang="en-US"/>
              <a:t>Agenda item here</a:t>
            </a:r>
          </a:p>
          <a:p>
            <a:pPr lvl="0"/>
            <a:r>
              <a:rPr lang="en-US"/>
              <a:t>Agenda item here</a:t>
            </a:r>
          </a:p>
          <a:p>
            <a:pPr lvl="0"/>
            <a:r>
              <a:rPr lang="en-US"/>
              <a:t>Agenda item here</a:t>
            </a:r>
          </a:p>
          <a:p>
            <a:pPr lvl="0"/>
            <a:r>
              <a:rPr lang="en-US"/>
              <a:t>Agenda item here</a:t>
            </a:r>
          </a:p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4" name="Linear Waypoint 3">
            <a:extLst>
              <a:ext uri="{FF2B5EF4-FFF2-40B4-BE49-F238E27FC236}">
                <a16:creationId xmlns:a16="http://schemas.microsoft.com/office/drawing/2014/main" id="{24D3CB64-5D96-B669-8F9E-96D348F01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379606" y="1611086"/>
            <a:ext cx="0" cy="5246914"/>
          </a:xfrm>
          <a:prstGeom prst="straightConnector1">
            <a:avLst/>
          </a:prstGeom>
          <a:ln w="47625"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near Waypoint 3">
            <a:extLst>
              <a:ext uri="{FF2B5EF4-FFF2-40B4-BE49-F238E27FC236}">
                <a16:creationId xmlns:a16="http://schemas.microsoft.com/office/drawing/2014/main" id="{9D2F3668-0A7C-83DB-9A98-A7998D0A3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36689"/>
            <a:ext cx="0" cy="1676400"/>
          </a:xfrm>
          <a:prstGeom prst="straightConnector1">
            <a:avLst/>
          </a:prstGeom>
          <a:ln w="47625"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33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mall headline_3c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8E62384-77E5-FEB8-4B00-DA357C59A5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52E71D7-7312-F122-1E61-F6DF6645E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825DDB3-6487-CA65-D176-55C6379466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599" y="1485900"/>
            <a:ext cx="2301875" cy="451206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 noProof="0"/>
              <a:t>Intro paragraph style – use this for your opening statement.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222CD00-11CD-CE54-8EC4-E2304D65740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013075" y="1485900"/>
            <a:ext cx="4251324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5C04DCC-3DBA-E30D-CEBC-808E22579FD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83477" y="1485900"/>
            <a:ext cx="4251324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59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mall headline_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852E71D7-7312-F122-1E61-F6DF6645E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75B8996-0406-D9EC-AD72-EEF6A0118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599" y="1485900"/>
            <a:ext cx="2301875" cy="451206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 noProof="0"/>
              <a:t>Intro paragraph style – use this for your opening statement.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063641D5-0BB5-BD2C-CDFC-015CAEC2991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013075" y="1485900"/>
            <a:ext cx="4251324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0EC2292-A543-E32B-847B-A18B48F29D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83477" y="1485900"/>
            <a:ext cx="4251324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50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mall headline_1c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852E71D7-7312-F122-1E61-F6DF6645E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85FC5-F302-978C-74A2-E074597397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6153E07-635C-FD0E-D6B6-883CA557972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7200" y="1485900"/>
            <a:ext cx="11277600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42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mall headline_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852E71D7-7312-F122-1E61-F6DF6645E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1E8231-4C8C-F131-A156-4858D06457C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7200" y="1485900"/>
            <a:ext cx="11277600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50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mall headline_2c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852E71D7-7312-F122-1E61-F6DF6645E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679D80A-2B55-0E6A-A050-6FF41AC457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19379AA-6A42-BAD3-E709-49867AA91E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200" y="1485900"/>
            <a:ext cx="5480050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9430E1C6-26D9-8AA8-28CE-A4F1DA78B7C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54750" y="1485900"/>
            <a:ext cx="5480050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6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B6E859-DD6C-75C5-EC4A-0951BC4BA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7" r="8537" b="5617"/>
          <a:stretch/>
        </p:blipFill>
        <p:spPr>
          <a:xfrm>
            <a:off x="457200" y="455097"/>
            <a:ext cx="11277600" cy="5945703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8D925D5-CE17-6841-F185-3B2B0B30D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05900" y="149966"/>
            <a:ext cx="2628900" cy="228600"/>
          </a:xfrm>
          <a:prstGeom prst="rect">
            <a:avLst/>
          </a:prstGeom>
        </p:spPr>
        <p:txBody>
          <a:bodyPr lIns="0" tIns="0" rIns="0" bIns="72000" anchor="b" anchorCtr="0"/>
          <a:lstStyle>
            <a:lvl1pPr marL="0" indent="0" algn="r">
              <a:lnSpc>
                <a:spcPct val="100000"/>
              </a:lnSpc>
              <a:buNone/>
              <a:defRPr sz="600" b="0" i="0">
                <a:solidFill>
                  <a:schemeClr val="tx1"/>
                </a:solidFill>
                <a:latin typeface="+mn-lt"/>
              </a:defRPr>
            </a:lvl1pPr>
            <a:lvl2pPr marL="457200" indent="0" algn="r">
              <a:buNone/>
              <a:defRPr sz="1200">
                <a:solidFill>
                  <a:schemeClr val="bg1"/>
                </a:solidFill>
              </a:defRPr>
            </a:lvl2pPr>
            <a:lvl3pPr marL="914400" indent="0" algn="r">
              <a:buNone/>
              <a:defRPr sz="1200">
                <a:solidFill>
                  <a:schemeClr val="bg1"/>
                </a:solidFill>
              </a:defRPr>
            </a:lvl3pPr>
            <a:lvl4pPr marL="1371600" indent="0" algn="r">
              <a:buNone/>
              <a:defRPr sz="1200">
                <a:solidFill>
                  <a:schemeClr val="bg1"/>
                </a:solidFill>
              </a:defRPr>
            </a:lvl4pPr>
            <a:lvl5pPr marL="1828800" indent="0" algn="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REUTERS / </a:t>
            </a:r>
            <a:r>
              <a:rPr lang="en-US" noProof="0" err="1"/>
              <a:t>Siphiwe</a:t>
            </a:r>
            <a:r>
              <a:rPr lang="en-US" noProof="0"/>
              <a:t> Sibeko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2DFAD4-6C13-166A-5AFE-27AEAE3F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2286000"/>
            <a:ext cx="4884738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D2490-2280-6B64-25D5-8FF90D2892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4039" y="5863720"/>
            <a:ext cx="2212287" cy="350272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11618875-1668-11B3-F3B3-162878A9A0C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20700" y="2455542"/>
            <a:ext cx="4622800" cy="233602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400">
                <a:solidFill>
                  <a:srgbClr val="404040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0B6FCC5-BE63-289E-6D73-9806A4225E3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20700" y="4935858"/>
            <a:ext cx="4521199" cy="5080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20000"/>
              </a:lnSpc>
              <a:buNone/>
              <a:defRPr sz="1600" b="0" i="0">
                <a:latin typeface="Knowledge2017" panose="020B0506000000020004" pitchFamily="34" charset="0"/>
              </a:defRPr>
            </a:lvl1pPr>
            <a:lvl2pPr marL="457200" indent="0">
              <a:lnSpc>
                <a:spcPct val="120000"/>
              </a:lnSpc>
              <a:buNone/>
              <a:defRPr sz="1200"/>
            </a:lvl2pPr>
            <a:lvl3pPr marL="914400" indent="0">
              <a:lnSpc>
                <a:spcPct val="120000"/>
              </a:lnSpc>
              <a:buNone/>
              <a:defRPr sz="1200"/>
            </a:lvl3pPr>
            <a:lvl4pPr marL="1371600" indent="0">
              <a:lnSpc>
                <a:spcPct val="120000"/>
              </a:lnSpc>
              <a:buNone/>
              <a:defRPr sz="1200"/>
            </a:lvl4pPr>
            <a:lvl5pPr marL="1828800" indent="0">
              <a:lnSpc>
                <a:spcPct val="120000"/>
              </a:lnSpc>
              <a:buNone/>
              <a:defRPr sz="1200"/>
            </a:lvl5pPr>
          </a:lstStyle>
          <a:p>
            <a:pPr lvl="0"/>
            <a:r>
              <a:rPr lang="en-US" noProof="0"/>
              <a:t>Insert short description here.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5F950B-A4A4-FEF4-41B6-3E5771814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20700" y="5627939"/>
            <a:ext cx="1090715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1B79519-36BC-721E-29C3-6B896B5E20B3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5358" y="5794375"/>
            <a:ext cx="3030537" cy="3406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3628202-1AB6-EFE4-8AED-BBCA894A8EB7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35358" y="6191323"/>
            <a:ext cx="3030537" cy="34061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900" b="0" i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Confidentiality Status (if needed)</a:t>
            </a:r>
          </a:p>
        </p:txBody>
      </p:sp>
    </p:spTree>
    <p:extLst>
      <p:ext uri="{BB962C8B-B14F-4D97-AF65-F5344CB8AC3E}">
        <p14:creationId xmlns:p14="http://schemas.microsoft.com/office/powerpoint/2010/main" val="997060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mall headline_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852E71D7-7312-F122-1E61-F6DF6645E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87A8715-3648-3EEB-FBDF-E5DE05095BF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200" y="1485900"/>
            <a:ext cx="5480050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2F3C7B75-7215-B599-CDEB-11301D5F78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54750" y="1485900"/>
            <a:ext cx="5480050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45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rge headline_1c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DA1A8D-89FB-CB99-BE8C-738A378F82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869" y="639352"/>
            <a:ext cx="111506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Large headline example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CE7358-C1FF-DDD9-7B96-9AE0BEEA354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870" y="1474627"/>
            <a:ext cx="11150600" cy="4365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0" i="0">
                <a:solidFill>
                  <a:schemeClr val="tx2"/>
                </a:solidFill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EA0DA6-B3B4-50FA-F296-7EC8E42345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3869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E2EAED85-2915-624E-9E26-8D7BED2B667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3869" y="2146300"/>
            <a:ext cx="11150600" cy="38516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46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arge headline_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890C95E2-FF93-9570-C338-AB52A5BEA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869" y="639352"/>
            <a:ext cx="111506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Large headline example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81077EA-956C-D08C-44FF-3F8011EBCAF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870" y="1474627"/>
            <a:ext cx="11150600" cy="4365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0" i="0">
                <a:solidFill>
                  <a:schemeClr val="tx2"/>
                </a:solidFill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D59FC81F-CF87-8885-7446-DB2D688A0BF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3869" y="2146300"/>
            <a:ext cx="11150600" cy="38516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02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arge headline_2c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97682935-6402-FE19-037E-5BAEE8D626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869" y="639352"/>
            <a:ext cx="111506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Large headline example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8B1AB5C-D88D-7002-028C-B3B0B475F4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870" y="1474627"/>
            <a:ext cx="11150600" cy="4365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0" i="0">
                <a:solidFill>
                  <a:schemeClr val="tx2"/>
                </a:solidFill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27AEDD7-A81C-83BC-C683-65220366894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3869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451111B3-D404-BF66-9D3A-9BA00CB9663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3869" y="2146300"/>
            <a:ext cx="5480050" cy="35102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BBDB24D-A471-B57A-658A-D612EAC58CE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71419" y="2146300"/>
            <a:ext cx="5480050" cy="35102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arge headline_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1397998-C96D-EEDE-7084-E3B30E55E1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869" y="639352"/>
            <a:ext cx="111506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Large headline example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B7B09C1-1D03-08C3-4F7C-11919FB62B1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870" y="1474627"/>
            <a:ext cx="11150600" cy="4365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0" i="0">
                <a:solidFill>
                  <a:schemeClr val="tx2"/>
                </a:solidFill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2A1EBBD-7AD8-01BC-9540-2152F4BD26F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3869" y="2146300"/>
            <a:ext cx="5480050" cy="35102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405A301-F005-5B64-017A-B48C1D093B7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71419" y="2146300"/>
            <a:ext cx="5480050" cy="35102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00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arge headline_3c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DE521154-DD34-6094-2DA6-1A275EC75E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869" y="639352"/>
            <a:ext cx="111506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Large headline example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DBE8A5-C06C-B4AC-CC9E-540AC1E0B7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870" y="1474627"/>
            <a:ext cx="11150600" cy="4365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0" i="0">
                <a:solidFill>
                  <a:schemeClr val="tx2"/>
                </a:solidFill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92F7510-70F9-7DB9-3CB2-22802010EF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3869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6882472-19A9-8433-8AEC-62B0364A4BE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3869" y="2146300"/>
            <a:ext cx="2301875" cy="36289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 noProof="0"/>
              <a:t>Intro paragraph style – use this for your opening statement.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5A9D7456-C207-0EF3-6647-760DB29CF01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04345" y="2146300"/>
            <a:ext cx="4251324" cy="36289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F087C33-095A-F676-84EB-F4A452D4065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474747" y="2146300"/>
            <a:ext cx="4251324" cy="36289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24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arge headline_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CE6E3267-8A98-8D33-302A-ADCBB2B2E3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869" y="639352"/>
            <a:ext cx="111506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Large headline example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8E1E0BE-CAC8-EA58-5D02-C4DB155B7C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870" y="1474627"/>
            <a:ext cx="11150600" cy="4365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0" i="0">
                <a:solidFill>
                  <a:schemeClr val="tx2"/>
                </a:solidFill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A9348BF-6D3E-8DFD-9C2F-01AF7760CE3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3869" y="2146300"/>
            <a:ext cx="2301875" cy="36289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 noProof="0"/>
              <a:t>Intro paragraph style – use this for your opening statement.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6F5381CA-DC9B-C001-B10E-3F960E5E6B5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04345" y="2146300"/>
            <a:ext cx="4251324" cy="36289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2C3C7A21-88F9-5DD4-CB2A-C37EB0E1E77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474747" y="2146300"/>
            <a:ext cx="4251324" cy="36289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54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arge headline_1c_photo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41C1BF9-7EA1-2A7D-9965-499A3E52D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848474" y="725500"/>
            <a:ext cx="4886325" cy="5258279"/>
          </a:xfrm>
          <a:prstGeom prst="rect">
            <a:avLst/>
          </a:prstGeom>
          <a:solidFill>
            <a:srgbClr val="E3E3E3"/>
          </a:solidFill>
        </p:spPr>
        <p:txBody>
          <a:bodyPr anchor="b"/>
          <a:lstStyle>
            <a:lvl1pPr marL="0" indent="0" algn="r">
              <a:buNone/>
              <a:defRPr b="0" i="0">
                <a:latin typeface="Knowledge2017" panose="020B0506000000020004" pitchFamily="34" charset="0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FFE5DB2-ED9C-6C74-CB50-8FB5D336C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05900" y="469900"/>
            <a:ext cx="2628900" cy="255600"/>
          </a:xfrm>
          <a:prstGeom prst="rect">
            <a:avLst/>
          </a:prstGeom>
        </p:spPr>
        <p:txBody>
          <a:bodyPr lIns="0" tIns="0" rIns="0" bIns="72000" anchor="b" anchorCtr="0"/>
          <a:lstStyle>
            <a:lvl1pPr marL="0" indent="0" algn="r">
              <a:lnSpc>
                <a:spcPct val="100000"/>
              </a:lnSpc>
              <a:buNone/>
              <a:defRPr sz="6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 algn="r">
              <a:buNone/>
              <a:defRPr sz="1200">
                <a:solidFill>
                  <a:schemeClr val="bg1"/>
                </a:solidFill>
              </a:defRPr>
            </a:lvl2pPr>
            <a:lvl3pPr marL="914400" indent="0" algn="r">
              <a:buNone/>
              <a:defRPr sz="1200">
                <a:solidFill>
                  <a:schemeClr val="bg1"/>
                </a:solidFill>
              </a:defRPr>
            </a:lvl3pPr>
            <a:lvl4pPr marL="1371600" indent="0" algn="r">
              <a:buNone/>
              <a:defRPr sz="1200">
                <a:solidFill>
                  <a:schemeClr val="bg1"/>
                </a:solidFill>
              </a:defRPr>
            </a:lvl4pPr>
            <a:lvl5pPr marL="1828800" indent="0" algn="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CREDIT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F8C3D5D-A9CD-0E29-99F3-B82B87C73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869" y="639352"/>
            <a:ext cx="614600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Large headline example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89AE33-4BB4-74B2-5875-866B5699553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3869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CCFCF8B-0136-C0A2-A1B7-F9D45D34F62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3868" y="1688517"/>
            <a:ext cx="6146005" cy="42952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29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alternative_Layout_3c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D4FE2A-0D11-995E-1207-5E08CF9BC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4305300" cy="6858001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noProof="0">
              <a:latin typeface="Knowledge2017" panose="020B060402020202020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D521EE-422D-9ECA-D5F6-EC46267D4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3006"/>
            <a:ext cx="121920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599499A0-CCC6-853C-DD71-AE4147B74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60032"/>
            <a:ext cx="3606800" cy="1325563"/>
          </a:xfrm>
        </p:spPr>
        <p:txBody>
          <a:bodyPr>
            <a:noAutofit/>
          </a:bodyPr>
          <a:lstStyle>
            <a:lvl1pPr>
              <a:defRPr sz="900">
                <a:solidFill>
                  <a:srgbClr val="404040"/>
                </a:solidFill>
              </a:defRPr>
            </a:lvl1pPr>
          </a:lstStyle>
          <a:p>
            <a:r>
              <a:rPr lang="en-US" sz="4400"/>
              <a:t>Alternative layout</a:t>
            </a:r>
            <a:br>
              <a:rPr lang="en-US" sz="4400"/>
            </a:br>
            <a:r>
              <a:rPr lang="en-US" sz="4400"/>
              <a:t>example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8E62384-77E5-FEB8-4B00-DA357C59A5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F2DAA0A-AE9A-DB4E-0FB3-052844A1471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3869" y="2514797"/>
            <a:ext cx="3606800" cy="352677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 noProof="0"/>
              <a:t>Intro paragraph style – use this for your opening statement.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7464AD8B-C0E9-0762-436C-5E97803DF81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06576" y="941788"/>
            <a:ext cx="3430132" cy="5099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2902132-1C89-2FD3-78E7-83AF9A5EAC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284358" y="941787"/>
            <a:ext cx="3430132" cy="5099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07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old_statement_gold">
    <p:bg>
      <p:bgPr>
        <a:solidFill>
          <a:srgbClr val="E3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EDF3E6D7-2CD9-EBEA-C4ED-3263E2E05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124" y="1707667"/>
            <a:ext cx="9683751" cy="258532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defRPr sz="6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Centered statement </a:t>
            </a:r>
            <a:br>
              <a:rPr lang="en-US" noProof="0"/>
            </a:br>
            <a:r>
              <a:rPr lang="en-US" noProof="0"/>
              <a:t>or quote in large font </a:t>
            </a:r>
            <a:br>
              <a:rPr lang="en-US" noProof="0"/>
            </a:br>
            <a:r>
              <a:rPr lang="en-US" noProof="0"/>
              <a:t>would go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023931-F3A4-05D3-C3AB-A94393130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66095" y="4590000"/>
            <a:ext cx="859810" cy="0"/>
          </a:xfrm>
          <a:prstGeom prst="line">
            <a:avLst/>
          </a:prstGeom>
          <a:ln w="3175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7FA34D-0648-3E84-2329-D10B7850D8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475" y="4950000"/>
            <a:ext cx="3575050" cy="4540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00" b="0" i="0" cap="all" spc="300" baseline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Person attributed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24B9A-4C4F-C17C-96AB-D8C26E00BC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62FB2-5772-BB33-66A1-1B096AEB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9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AB3B8A-C87B-0518-8C10-33ED875A7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0"/>
            <a:ext cx="12192000" cy="58547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Curved Waypoint">
            <a:extLst>
              <a:ext uri="{FF2B5EF4-FFF2-40B4-BE49-F238E27FC236}">
                <a16:creationId xmlns:a16="http://schemas.microsoft.com/office/drawing/2014/main" id="{D164DD43-D418-1ECA-FECC-694350DA2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83296" y="-784894"/>
            <a:ext cx="3114033" cy="1449001"/>
            <a:chOff x="-383296" y="-784894"/>
            <a:chExt cx="3114033" cy="14490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FEB4BA0-60D0-809C-E64E-0301B904E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537099" y="444266"/>
              <a:ext cx="193638" cy="193638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nowledge2017" panose="020B0604020202020204" charset="0"/>
                <a:ea typeface="+mn-ea"/>
                <a:cs typeface="+mn-cs"/>
              </a:endParaRPr>
            </a:p>
          </p:txBody>
        </p:sp>
        <p:sp>
          <p:nvSpPr>
            <p:cNvPr id="15" name="Arc 18">
              <a:extLst>
                <a:ext uri="{FF2B5EF4-FFF2-40B4-BE49-F238E27FC236}">
                  <a16:creationId xmlns:a16="http://schemas.microsoft.com/office/drawing/2014/main" id="{361403E3-3CED-D6F1-196F-F3F2BC46D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551189">
              <a:off x="-383296" y="-784894"/>
              <a:ext cx="2968709" cy="1449001"/>
            </a:xfrm>
            <a:custGeom>
              <a:avLst/>
              <a:gdLst>
                <a:gd name="connsiteX0" fmla="*/ 2919411 w 5838822"/>
                <a:gd name="connsiteY0" fmla="*/ 0 h 2771775"/>
                <a:gd name="connsiteX1" fmla="*/ 5838822 w 5838822"/>
                <a:gd name="connsiteY1" fmla="*/ 1385888 h 2771775"/>
                <a:gd name="connsiteX2" fmla="*/ 2919411 w 5838822"/>
                <a:gd name="connsiteY2" fmla="*/ 1385888 h 2771775"/>
                <a:gd name="connsiteX3" fmla="*/ 2919411 w 5838822"/>
                <a:gd name="connsiteY3" fmla="*/ 0 h 2771775"/>
                <a:gd name="connsiteX0" fmla="*/ 2919411 w 5838822"/>
                <a:gd name="connsiteY0" fmla="*/ 0 h 2771775"/>
                <a:gd name="connsiteX1" fmla="*/ 5838822 w 5838822"/>
                <a:gd name="connsiteY1" fmla="*/ 1385888 h 2771775"/>
                <a:gd name="connsiteX0" fmla="*/ 0 w 2919411"/>
                <a:gd name="connsiteY0" fmla="*/ 139 h 1386027"/>
                <a:gd name="connsiteX1" fmla="*/ 2919411 w 2919411"/>
                <a:gd name="connsiteY1" fmla="*/ 1386027 h 1386027"/>
                <a:gd name="connsiteX2" fmla="*/ 0 w 2919411"/>
                <a:gd name="connsiteY2" fmla="*/ 1386027 h 1386027"/>
                <a:gd name="connsiteX3" fmla="*/ 0 w 2919411"/>
                <a:gd name="connsiteY3" fmla="*/ 139 h 1386027"/>
                <a:gd name="connsiteX0" fmla="*/ 0 w 2919411"/>
                <a:gd name="connsiteY0" fmla="*/ 139 h 1386027"/>
                <a:gd name="connsiteX1" fmla="*/ 2571742 w 2919411"/>
                <a:gd name="connsiteY1" fmla="*/ 736887 h 1386027"/>
                <a:gd name="connsiteX0" fmla="*/ 0 w 2919411"/>
                <a:gd name="connsiteY0" fmla="*/ 0 h 1385888"/>
                <a:gd name="connsiteX1" fmla="*/ 2919411 w 2919411"/>
                <a:gd name="connsiteY1" fmla="*/ 1385888 h 1385888"/>
                <a:gd name="connsiteX2" fmla="*/ 0 w 2919411"/>
                <a:gd name="connsiteY2" fmla="*/ 1385888 h 1385888"/>
                <a:gd name="connsiteX3" fmla="*/ 0 w 2919411"/>
                <a:gd name="connsiteY3" fmla="*/ 0 h 1385888"/>
                <a:gd name="connsiteX0" fmla="*/ 0 w 2919411"/>
                <a:gd name="connsiteY0" fmla="*/ 0 h 1385888"/>
                <a:gd name="connsiteX1" fmla="*/ 2571742 w 2919411"/>
                <a:gd name="connsiteY1" fmla="*/ 736748 h 1385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19411" h="1385888" stroke="0" extrusionOk="0">
                  <a:moveTo>
                    <a:pt x="0" y="0"/>
                  </a:moveTo>
                  <a:cubicBezTo>
                    <a:pt x="1612346" y="0"/>
                    <a:pt x="2919411" y="620483"/>
                    <a:pt x="2919411" y="1385888"/>
                  </a:cubicBezTo>
                  <a:lnTo>
                    <a:pt x="0" y="1385888"/>
                  </a:lnTo>
                  <a:lnTo>
                    <a:pt x="0" y="0"/>
                  </a:lnTo>
                  <a:close/>
                </a:path>
                <a:path w="2919411" h="1385888" fill="none">
                  <a:moveTo>
                    <a:pt x="0" y="0"/>
                  </a:moveTo>
                  <a:cubicBezTo>
                    <a:pt x="1612346" y="0"/>
                    <a:pt x="2451201" y="580170"/>
                    <a:pt x="2571742" y="736748"/>
                  </a:cubicBezTo>
                </a:path>
              </a:pathLst>
            </a:custGeom>
            <a:ln w="603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Knowledge2017" panose="020B0604020202020204" charset="0"/>
              </a:endParaRPr>
            </a:p>
          </p:txBody>
        </p:sp>
      </p:grpSp>
      <p:grpSp>
        <p:nvGrpSpPr>
          <p:cNvPr id="9" name="Straight Waypoint">
            <a:extLst>
              <a:ext uri="{FF2B5EF4-FFF2-40B4-BE49-F238E27FC236}">
                <a16:creationId xmlns:a16="http://schemas.microsoft.com/office/drawing/2014/main" id="{1F6B5FFA-4243-BA49-BD84-30A1020E1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547" y="791566"/>
            <a:ext cx="3947469" cy="193638"/>
            <a:chOff x="314558" y="2076116"/>
            <a:chExt cx="3947469" cy="193638"/>
          </a:xfrm>
          <a:solidFill>
            <a:schemeClr val="tx2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C291E1-259A-7451-D7AB-2B55F25380D3}"/>
                </a:ext>
              </a:extLst>
            </p:cNvPr>
            <p:cNvSpPr/>
            <p:nvPr/>
          </p:nvSpPr>
          <p:spPr>
            <a:xfrm>
              <a:off x="314558" y="2148155"/>
              <a:ext cx="3850649" cy="5901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nowledge2017" panose="020B060402020202020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2F56D4B-81F0-FD1E-4F34-356F35FAAA87}"/>
                </a:ext>
              </a:extLst>
            </p:cNvPr>
            <p:cNvSpPr/>
            <p:nvPr/>
          </p:nvSpPr>
          <p:spPr>
            <a:xfrm>
              <a:off x="4068389" y="2076116"/>
              <a:ext cx="193638" cy="193638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nowledge2017" panose="020B0604020202020204" charset="0"/>
                <a:ea typeface="+mn-ea"/>
                <a:cs typeface="+mn-cs"/>
              </a:endParaRPr>
            </a:p>
          </p:txBody>
        </p:sp>
      </p:grpSp>
      <p:grpSp>
        <p:nvGrpSpPr>
          <p:cNvPr id="12" name="Straight Waypoint">
            <a:extLst>
              <a:ext uri="{FF2B5EF4-FFF2-40B4-BE49-F238E27FC236}">
                <a16:creationId xmlns:a16="http://schemas.microsoft.com/office/drawing/2014/main" id="{B4A8ED1C-1748-7CCD-D488-BA7E10438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125582"/>
            <a:ext cx="926755" cy="193638"/>
            <a:chOff x="3335272" y="2076116"/>
            <a:chExt cx="926755" cy="193638"/>
          </a:xfrm>
          <a:solidFill>
            <a:schemeClr val="tx2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5FEE16-4733-9A7D-C062-DD02F7F0BCFB}"/>
                </a:ext>
              </a:extLst>
            </p:cNvPr>
            <p:cNvSpPr/>
            <p:nvPr/>
          </p:nvSpPr>
          <p:spPr>
            <a:xfrm>
              <a:off x="3335272" y="2150706"/>
              <a:ext cx="829936" cy="5901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nowledge2017" panose="020B060402020202020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55A8420-592E-B643-2ACE-E740E770E4CF}"/>
                </a:ext>
              </a:extLst>
            </p:cNvPr>
            <p:cNvSpPr/>
            <p:nvPr/>
          </p:nvSpPr>
          <p:spPr>
            <a:xfrm>
              <a:off x="4068389" y="2076116"/>
              <a:ext cx="193638" cy="193638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nowledge2017" panose="020B0604020202020204" charset="0"/>
                <a:ea typeface="+mn-ea"/>
                <a:cs typeface="+mn-cs"/>
              </a:endParaRPr>
            </a:p>
          </p:txBody>
        </p: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4AD9196-B756-4133-C7E5-C1BEF52CFE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7103" y="444266"/>
            <a:ext cx="1827697" cy="340611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Confidentiality Status (if needed)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AE57AAE-0A70-1649-B929-9049758F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837" y="1657350"/>
            <a:ext cx="7782048" cy="1885950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4209D98-20A6-16EF-8674-32EA7B087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8798" y="3816597"/>
            <a:ext cx="7782048" cy="79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18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 marL="457200" indent="0">
              <a:lnSpc>
                <a:spcPct val="120000"/>
              </a:lnSpc>
              <a:buNone/>
              <a:defRPr sz="1200"/>
            </a:lvl2pPr>
            <a:lvl3pPr marL="914400" indent="0">
              <a:lnSpc>
                <a:spcPct val="120000"/>
              </a:lnSpc>
              <a:buNone/>
              <a:defRPr sz="1200"/>
            </a:lvl3pPr>
            <a:lvl4pPr marL="1371600" indent="0">
              <a:lnSpc>
                <a:spcPct val="120000"/>
              </a:lnSpc>
              <a:buNone/>
              <a:defRPr sz="1200"/>
            </a:lvl4pPr>
            <a:lvl5pPr marL="1828800" indent="0">
              <a:lnSpc>
                <a:spcPct val="120000"/>
              </a:lnSpc>
              <a:buNone/>
              <a:defRPr sz="1200"/>
            </a:lvl5pPr>
          </a:lstStyle>
          <a:p>
            <a:pPr lvl="0"/>
            <a:r>
              <a:rPr lang="en-US" noProof="0"/>
              <a:t>Insert short description here.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73B6632-8D9A-D479-41AB-A22FA31E13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8798" y="5027178"/>
            <a:ext cx="3030537" cy="3406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1B34F9-9854-3244-304E-74C491AA6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854700"/>
            <a:ext cx="121920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80D96DA-B88D-C8EC-0D70-71A8577CB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2518" y="6225667"/>
            <a:ext cx="2212281" cy="3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5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old_statement_gold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EDF3E6D7-2CD9-EBEA-C4ED-3263E2E05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124" y="1707667"/>
            <a:ext cx="9683751" cy="258532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defRPr sz="60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Centered statement </a:t>
            </a:r>
            <a:br>
              <a:rPr lang="en-US" noProof="0"/>
            </a:br>
            <a:r>
              <a:rPr lang="en-US" noProof="0"/>
              <a:t>or quote in large font </a:t>
            </a:r>
            <a:br>
              <a:rPr lang="en-US" noProof="0"/>
            </a:br>
            <a:r>
              <a:rPr lang="en-US" noProof="0"/>
              <a:t>would go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023931-F3A4-05D3-C3AB-A94393130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66095" y="4590000"/>
            <a:ext cx="85981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7FA34D-0648-3E84-2329-D10B7850D8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475" y="4950000"/>
            <a:ext cx="3575050" cy="4540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00" b="0" i="0" cap="all" spc="300" baseline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Person attributed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24B9A-4C4F-C17C-96AB-D8C26E00BC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62FB2-5772-BB33-66A1-1B096AEB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67B2E2-3893-87FC-B222-99B24D2C4C67}"/>
              </a:ext>
            </a:extLst>
          </p:cNvPr>
          <p:cNvSpPr/>
          <p:nvPr userDrawn="1"/>
        </p:nvSpPr>
        <p:spPr>
          <a:xfrm>
            <a:off x="9326880" y="6096000"/>
            <a:ext cx="2590800" cy="57912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D3C69-44D8-8BF4-30E2-77A2F6857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2511" y="6225667"/>
            <a:ext cx="2212287" cy="3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451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old_statement_sky">
    <p:bg>
      <p:bgPr>
        <a:solidFill>
          <a:srgbClr val="E3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24B9A-4C4F-C17C-96AB-D8C26E00BC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62FB2-5772-BB33-66A1-1B096AEB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D9DFD8AD-2D25-54D2-39E2-B9602E062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124" y="1707667"/>
            <a:ext cx="9683751" cy="258532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defRPr sz="6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Centered statement </a:t>
            </a:r>
            <a:br>
              <a:rPr lang="en-US" noProof="0"/>
            </a:br>
            <a:r>
              <a:rPr lang="en-US" noProof="0"/>
              <a:t>or quote in large font </a:t>
            </a:r>
            <a:br>
              <a:rPr lang="en-US" noProof="0"/>
            </a:br>
            <a:r>
              <a:rPr lang="en-US" noProof="0"/>
              <a:t>would go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94544D-31DC-EDCA-8FB3-9C01971AA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66095" y="4590000"/>
            <a:ext cx="859810" cy="0"/>
          </a:xfrm>
          <a:prstGeom prst="line">
            <a:avLst/>
          </a:prstGeom>
          <a:ln w="3175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1E01-8B7F-432C-71A1-FD9C678CE1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475" y="4950000"/>
            <a:ext cx="3575050" cy="4540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00" b="0" i="0" cap="all" spc="300" baseline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Person attributed</a:t>
            </a:r>
          </a:p>
        </p:txBody>
      </p:sp>
    </p:spTree>
    <p:extLst>
      <p:ext uri="{BB962C8B-B14F-4D97-AF65-F5344CB8AC3E}">
        <p14:creationId xmlns:p14="http://schemas.microsoft.com/office/powerpoint/2010/main" val="2688887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old_statement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4CA5F03-C354-8E3E-7E79-C9D86BD9C9C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0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25363E7-F489-470C-A364-19614FE8857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899400" y="1257207"/>
            <a:ext cx="3833626" cy="4343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CB5CDE0-18D0-6531-EBCE-62F4C202BD4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3100" y="1257207"/>
            <a:ext cx="7226300" cy="3314793"/>
          </a:xfrm>
        </p:spPr>
        <p:txBody>
          <a:bodyPr anchor="b">
            <a:noAutofit/>
          </a:bodyPr>
          <a:lstStyle>
            <a:lvl1pPr>
              <a:defRPr sz="6000" b="0" i="0">
                <a:solidFill>
                  <a:schemeClr val="tx2"/>
                </a:solidFill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 noProof="0"/>
              <a:t>Big statement or quote in large font would go here.</a:t>
            </a:r>
            <a:br>
              <a:rPr lang="en-US" noProof="0"/>
            </a:br>
            <a:r>
              <a:rPr lang="en-US" noProof="0"/>
              <a:t>Up to four lines. 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BB8912-6042-5FDE-3667-A76BB88C96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874" y="4800782"/>
            <a:ext cx="3575050" cy="45402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1000" b="0" i="0" cap="all" spc="300" baseline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Person attributed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32F4A5-B389-0305-4335-4A5824E64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73100" y="5600792"/>
            <a:ext cx="1049338" cy="0"/>
          </a:xfrm>
          <a:prstGeom prst="line">
            <a:avLst/>
          </a:prstGeom>
          <a:ln w="3175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6F0A1A3-18DB-EAE1-D7F8-F71A4D90C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3100" y="6400803"/>
            <a:ext cx="498475" cy="248709"/>
          </a:xfrm>
        </p:spPr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C5E8995-7195-D64A-2718-DD9977DCB7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1575" y="6400803"/>
            <a:ext cx="3108325" cy="248709"/>
          </a:xfrm>
        </p:spPr>
        <p:txBody>
          <a:bodyPr/>
          <a:lstStyle/>
          <a:p>
            <a:endParaRPr lang="en-US"/>
          </a:p>
        </p:txBody>
      </p:sp>
      <p:cxnSp>
        <p:nvCxnSpPr>
          <p:cNvPr id="14" name="Linear Waypoint 3">
            <a:extLst>
              <a:ext uri="{FF2B5EF4-FFF2-40B4-BE49-F238E27FC236}">
                <a16:creationId xmlns:a16="http://schemas.microsoft.com/office/drawing/2014/main" id="{86AD9A7E-C458-86E6-1AA1-4F5EA5C2F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69062" y="1471961"/>
            <a:ext cx="0" cy="5386039"/>
          </a:xfrm>
          <a:prstGeom prst="straightConnector1">
            <a:avLst/>
          </a:prstGeom>
          <a:ln w="47625"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224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small headline_graph or table with content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D4FE2A-0D11-995E-1207-5E08CF9BC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006"/>
            <a:ext cx="4305300" cy="6851238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noProof="0">
              <a:latin typeface="Knowledge2017" panose="020B060402020202020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D521EE-422D-9ECA-D5F6-EC46267D4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22631"/>
            <a:ext cx="121920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8E62384-77E5-FEB8-4B00-DA357C59A5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FAAE4C39-96ED-15A6-7733-9CFB9098B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05470"/>
            <a:ext cx="3467100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2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</a:t>
            </a:r>
            <a:br>
              <a:rPr lang="en-US" noProof="0"/>
            </a:br>
            <a:r>
              <a:rPr lang="en-US" noProof="0"/>
              <a:t>example – graph/table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3233B2-6593-652F-17E5-904675BDC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5160" y="6162261"/>
            <a:ext cx="5729288" cy="4692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000" b="0" i="0">
                <a:latin typeface="Knowledge2017" panose="020B0506000000020004" pitchFamily="34" charset="0"/>
              </a:defRPr>
            </a:lvl1pPr>
            <a:lvl2pPr>
              <a:defRPr sz="900" b="0">
                <a:latin typeface="+mj-lt"/>
              </a:defRPr>
            </a:lvl2pPr>
            <a:lvl3pPr>
              <a:defRPr sz="900" b="0">
                <a:latin typeface="+mj-lt"/>
              </a:defRPr>
            </a:lvl3pPr>
            <a:lvl4pPr>
              <a:defRPr sz="900" b="0">
                <a:latin typeface="+mj-lt"/>
              </a:defRPr>
            </a:lvl4pPr>
            <a:lvl5pPr>
              <a:defRPr sz="900" b="0">
                <a:latin typeface="+mj-lt"/>
              </a:defRPr>
            </a:lvl5pPr>
          </a:lstStyle>
          <a:p>
            <a:pPr lvl="0"/>
            <a:r>
              <a:rPr lang="en-US" noProof="0"/>
              <a:t>Insert chart/graph description for screen readers here.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192CDED-ED5C-F522-C1E6-B026C278A0E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57200" y="1771223"/>
            <a:ext cx="3467100" cy="4343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62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small headline_graph or table with content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D4FE2A-0D11-995E-1207-5E08CF9BC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5300" cy="685800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noProof="0">
              <a:latin typeface="Knowledge2017" panose="020B060402020202020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D521EE-422D-9ECA-D5F6-EC46267D4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3006"/>
            <a:ext cx="121920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8E62384-77E5-FEB8-4B00-DA357C59A5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FAAE4C39-96ED-15A6-7733-9CFB9098B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05470"/>
            <a:ext cx="3467100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Small headline </a:t>
            </a:r>
            <a:br>
              <a:rPr lang="en-US" noProof="0"/>
            </a:br>
            <a:r>
              <a:rPr lang="en-US" noProof="0"/>
              <a:t>example – graph/table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3233B2-6593-652F-17E5-904675BDC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5160" y="6162261"/>
            <a:ext cx="5729288" cy="4692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000" b="0" i="0">
                <a:latin typeface="Knowledge2017" panose="020B0506000000020004" pitchFamily="34" charset="0"/>
              </a:defRPr>
            </a:lvl1pPr>
            <a:lvl2pPr>
              <a:defRPr sz="900" b="0">
                <a:latin typeface="+mj-lt"/>
              </a:defRPr>
            </a:lvl2pPr>
            <a:lvl3pPr>
              <a:defRPr sz="900" b="0">
                <a:latin typeface="+mj-lt"/>
              </a:defRPr>
            </a:lvl3pPr>
            <a:lvl4pPr>
              <a:defRPr sz="900" b="0">
                <a:latin typeface="+mj-lt"/>
              </a:defRPr>
            </a:lvl4pPr>
            <a:lvl5pPr>
              <a:defRPr sz="900" b="0">
                <a:latin typeface="+mj-lt"/>
              </a:defRPr>
            </a:lvl5pPr>
          </a:lstStyle>
          <a:p>
            <a:pPr lvl="0"/>
            <a:r>
              <a:rPr lang="en-US" noProof="0"/>
              <a:t>Insert chart/graph description for screen readers here.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192CDED-ED5C-F522-C1E6-B026C278A0E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57200" y="1771223"/>
            <a:ext cx="3467100" cy="4343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87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small headline_graph or tab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D4FE2A-0D11-995E-1207-5E08CF9BC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006"/>
            <a:ext cx="4305300" cy="685800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noProof="0">
              <a:latin typeface="Knowledge2017" panose="020B060402020202020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D521EE-422D-9ECA-D5F6-EC46267D4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3006"/>
            <a:ext cx="121920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3233B2-6593-652F-17E5-904675BDC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5160" y="6162261"/>
            <a:ext cx="5729288" cy="4692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000" b="0" i="0">
                <a:latin typeface="Knowledge2017" panose="020B0506000000020004" pitchFamily="34" charset="0"/>
              </a:defRPr>
            </a:lvl1pPr>
            <a:lvl2pPr>
              <a:defRPr sz="900" b="0">
                <a:latin typeface="+mj-lt"/>
              </a:defRPr>
            </a:lvl2pPr>
            <a:lvl3pPr>
              <a:defRPr sz="900" b="0">
                <a:latin typeface="+mj-lt"/>
              </a:defRPr>
            </a:lvl3pPr>
            <a:lvl4pPr>
              <a:defRPr sz="900" b="0">
                <a:latin typeface="+mj-lt"/>
              </a:defRPr>
            </a:lvl4pPr>
            <a:lvl5pPr>
              <a:defRPr sz="900" b="0">
                <a:latin typeface="+mj-lt"/>
              </a:defRPr>
            </a:lvl5pPr>
          </a:lstStyle>
          <a:p>
            <a:pPr lvl="0"/>
            <a:r>
              <a:rPr lang="en-US" noProof="0"/>
              <a:t>Insert chart/graph description for screen readers here.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68EB8E5-2F79-D7EC-60EA-597E8E000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05470"/>
            <a:ext cx="3467100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Small headline </a:t>
            </a:r>
            <a:br>
              <a:rPr lang="en-US" noProof="0"/>
            </a:br>
            <a:r>
              <a:rPr lang="en-US" noProof="0"/>
              <a:t>example – graph/table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84CCB23-3A01-1B16-B6DB-7528EF40F77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57200" y="1771223"/>
            <a:ext cx="3467100" cy="4343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96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small headline_graph or table with content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DBCCBC2-1A04-AA1D-D78F-0651C797C1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6900A337-C9F4-11DD-3163-FA38A26D61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 – graph/table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3233B2-6593-652F-17E5-904675BDC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5160" y="6162261"/>
            <a:ext cx="5729288" cy="4692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000" b="0" i="0">
                <a:latin typeface="Knowledge2017" panose="020B0506000000020004" pitchFamily="34" charset="0"/>
              </a:defRPr>
            </a:lvl1pPr>
            <a:lvl2pPr>
              <a:defRPr sz="900" b="0">
                <a:latin typeface="+mj-lt"/>
              </a:defRPr>
            </a:lvl2pPr>
            <a:lvl3pPr>
              <a:defRPr sz="900" b="0">
                <a:latin typeface="+mj-lt"/>
              </a:defRPr>
            </a:lvl3pPr>
            <a:lvl4pPr>
              <a:defRPr sz="900" b="0">
                <a:latin typeface="+mj-lt"/>
              </a:defRPr>
            </a:lvl4pPr>
            <a:lvl5pPr>
              <a:defRPr sz="900" b="0">
                <a:latin typeface="+mj-lt"/>
              </a:defRPr>
            </a:lvl5pPr>
          </a:lstStyle>
          <a:p>
            <a:pPr lvl="0"/>
            <a:r>
              <a:rPr lang="en-US" noProof="0"/>
              <a:t>Insert chart/graph description for screen readers here.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501B55B-39B8-5F87-AA15-3C4C0800CAF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1160" y="1480794"/>
            <a:ext cx="3592840" cy="4343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51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small headline_graph or tab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78D13EEE-1F9B-1EB0-8102-7EBF22DD3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 – graph/table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F21014A-666B-1DD3-89F3-925C075A86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5160" y="6162261"/>
            <a:ext cx="5729288" cy="4692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000" b="0" i="0">
                <a:latin typeface="Knowledge2017" panose="020B0506000000020004" pitchFamily="34" charset="0"/>
              </a:defRPr>
            </a:lvl1pPr>
            <a:lvl2pPr>
              <a:defRPr sz="900" b="0">
                <a:latin typeface="+mj-lt"/>
              </a:defRPr>
            </a:lvl2pPr>
            <a:lvl3pPr>
              <a:defRPr sz="900" b="0">
                <a:latin typeface="+mj-lt"/>
              </a:defRPr>
            </a:lvl3pPr>
            <a:lvl4pPr>
              <a:defRPr sz="900" b="0">
                <a:latin typeface="+mj-lt"/>
              </a:defRPr>
            </a:lvl4pPr>
            <a:lvl5pPr>
              <a:defRPr sz="900" b="0">
                <a:latin typeface="+mj-lt"/>
              </a:defRPr>
            </a:lvl5pPr>
          </a:lstStyle>
          <a:p>
            <a:pPr lvl="0"/>
            <a:r>
              <a:rPr lang="en-US" noProof="0"/>
              <a:t>Insert chart/graph description for screen readers here.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13C2FF7E-7C7B-CBCF-B256-A6204DED157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1160" y="1480794"/>
            <a:ext cx="3592840" cy="4343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20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small headline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2BD7492-DD5E-EA57-2D57-27D0DB5857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0DB2A857-57F7-A23A-B6F7-63DC5B6B8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 – graph/table</a:t>
            </a:r>
          </a:p>
        </p:txBody>
      </p:sp>
    </p:spTree>
    <p:extLst>
      <p:ext uri="{BB962C8B-B14F-4D97-AF65-F5344CB8AC3E}">
        <p14:creationId xmlns:p14="http://schemas.microsoft.com/office/powerpoint/2010/main" val="606949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small headline_icon_1c_content_chart/graph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997A8243-3092-184E-BD56-691D0BC79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FEBA825-5CA5-D98D-25FD-9C1B154A5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1480794"/>
            <a:ext cx="1277938" cy="1277938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400" b="0" i="0">
                <a:latin typeface="+mn-lt"/>
              </a:defRPr>
            </a:lvl1pPr>
          </a:lstStyle>
          <a:p>
            <a:r>
              <a:rPr lang="en-US" noProof="0"/>
              <a:t>Drop your icon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2BB04-7A96-7807-5C34-E81EA9B39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8007C-7B03-93A0-0C5A-15C09E1AF7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E4DCAD5-64AF-B3CC-FA88-AEA00A3140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7C8C7F68-A9D0-9CF9-5F97-730F7FB0D22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867787" y="1480794"/>
            <a:ext cx="2831213" cy="460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44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_r.way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C57D5-00C1-AAF3-1A21-76E0DE1AF0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294149"/>
            <a:ext cx="2212281" cy="35027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3E2F0A-3826-3EA2-8F31-AEB3961D7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3006"/>
            <a:ext cx="121920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7C9C97F2-E142-73DA-8B1D-763001A1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55" y="2624858"/>
            <a:ext cx="11208584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6000">
                <a:solidFill>
                  <a:srgbClr val="404040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02AFC8-58A1-6DEE-B14D-1FF1AC13B3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708" y="3637801"/>
            <a:ext cx="11208584" cy="137052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20000"/>
              </a:lnSpc>
              <a:buNone/>
              <a:defRPr sz="2600" b="0" i="0">
                <a:latin typeface="Knowledge2017" panose="020B0506000000020004" pitchFamily="34" charset="0"/>
              </a:defRPr>
            </a:lvl1pPr>
            <a:lvl2pPr marL="457200" indent="0">
              <a:lnSpc>
                <a:spcPct val="120000"/>
              </a:lnSpc>
              <a:buNone/>
              <a:defRPr sz="1200"/>
            </a:lvl2pPr>
            <a:lvl3pPr marL="914400" indent="0">
              <a:lnSpc>
                <a:spcPct val="120000"/>
              </a:lnSpc>
              <a:buNone/>
              <a:defRPr sz="1200"/>
            </a:lvl3pPr>
            <a:lvl4pPr marL="1371600" indent="0">
              <a:lnSpc>
                <a:spcPct val="120000"/>
              </a:lnSpc>
              <a:buNone/>
              <a:defRPr sz="1200"/>
            </a:lvl4pPr>
            <a:lvl5pPr marL="1828800" indent="0">
              <a:lnSpc>
                <a:spcPct val="120000"/>
              </a:lnSpc>
              <a:buNone/>
              <a:defRPr sz="1200"/>
            </a:lvl5pPr>
          </a:lstStyle>
          <a:p>
            <a:pPr lvl="0"/>
            <a:r>
              <a:rPr lang="en-US" noProof="0"/>
              <a:t>Insert short description here.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317B3-27D4-3A22-C2B8-540AB45C3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53099"/>
            <a:ext cx="4228549" cy="1104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900" b="0" i="0">
              <a:latin typeface="Knowledge2017" panose="020B060402020202020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C12355E-DE9D-F743-F31A-CB33D679ED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326" y="6048104"/>
            <a:ext cx="3030537" cy="3406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Presenter name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859FBD-8BD4-9700-83EE-8AC5D24F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28549" y="5753099"/>
            <a:ext cx="7963451" cy="110490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900" b="0" i="0">
              <a:latin typeface="Knowledge2017" panose="020B060402020202020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3C2379D-902F-7A00-B4DA-410BAF7724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8664" y="6000496"/>
            <a:ext cx="3030537" cy="34061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10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Confidentiality Status (if needed)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56A8F6D-285C-D630-F8DF-5A7AD12D77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8665" y="6388715"/>
            <a:ext cx="3030537" cy="3406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2609750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small headline_icon_1c_content_chart/graph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FEBA825-5CA5-D98D-25FD-9C1B154A5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1480794"/>
            <a:ext cx="1277938" cy="1277938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400" b="0" i="0">
                <a:latin typeface="+mn-lt"/>
              </a:defRPr>
            </a:lvl1pPr>
          </a:lstStyle>
          <a:p>
            <a:r>
              <a:rPr lang="en-US" noProof="0"/>
              <a:t>Drop your icon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2BB04-7A96-7807-5C34-E81EA9B39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8007C-7B03-93A0-0C5A-15C09E1AF7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BDBB4A1A-AABB-41A5-BA19-A37A87EA0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FEB1D2CF-C1FC-D77C-047B-2142FB7B2F8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867787" y="1480794"/>
            <a:ext cx="2831213" cy="460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099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content_heavy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3E44CB5-8701-6A8A-A280-6372FB880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09904" y="0"/>
            <a:ext cx="3782096" cy="6857999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spc="0" noProof="0">
              <a:latin typeface="Knowledge2017" panose="020B060402020202020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37623C-78EE-D351-6713-BDF2F4C44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3006"/>
            <a:ext cx="121920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65920BD-9F0C-0FD1-2E84-CBEB95F28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id="{DFC7C633-35BB-80D6-B378-B3882A7588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76707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53CC043F-7A59-EABC-734A-847895FB3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900" y="2306219"/>
            <a:ext cx="1024128" cy="1021204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400" b="0" i="0">
                <a:latin typeface="+mn-lt"/>
              </a:defRPr>
            </a:lvl1pPr>
          </a:lstStyle>
          <a:p>
            <a:r>
              <a:rPr lang="en-US" noProof="0"/>
              <a:t>Drop your icon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2642487-E2A8-A833-3983-144FC3628B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35138" y="2293806"/>
            <a:ext cx="2328862" cy="196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 spc="0">
                <a:latin typeface="Knowledge2017" panose="020B0506000000020004" pitchFamily="34" charset="0"/>
              </a:defRPr>
            </a:lvl1pPr>
            <a:lvl2pPr>
              <a:defRPr sz="1400" b="0" i="0">
                <a:latin typeface="Knowledge2017" panose="020B05060000000200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AE154F16-BE1F-996C-2ED1-9730D0D06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533900" y="2306219"/>
            <a:ext cx="1024128" cy="1021204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400" b="0" i="0">
                <a:latin typeface="+mn-lt"/>
              </a:defRPr>
            </a:lvl1pPr>
          </a:lstStyle>
          <a:p>
            <a:r>
              <a:rPr lang="en-US" noProof="0"/>
              <a:t>Drop your icon here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DB34224B-4B5F-B845-CB6A-3D9BF661E025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799138" y="2293806"/>
            <a:ext cx="2328862" cy="196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 spc="0">
                <a:latin typeface="Knowledge2017" panose="020B0506000000020004" pitchFamily="34" charset="0"/>
              </a:defRPr>
            </a:lvl1pPr>
            <a:lvl2pPr>
              <a:defRPr sz="1400" b="0" i="0">
                <a:latin typeface="Knowledge2017" panose="020B05060000000200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CDACF820-4199-9598-B2EA-AFCEB3C29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69900" y="4376319"/>
            <a:ext cx="1024128" cy="1021204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400" b="0" i="0">
                <a:latin typeface="+mn-lt"/>
              </a:defRPr>
            </a:lvl1pPr>
          </a:lstStyle>
          <a:p>
            <a:r>
              <a:rPr lang="en-US" noProof="0"/>
              <a:t>Drop your icon here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42CAD3FC-ECB8-917E-1B01-7B82CD2F99CA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735138" y="4370813"/>
            <a:ext cx="2328862" cy="196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 spc="0">
                <a:latin typeface="Knowledge2017" panose="020B0506000000020004" pitchFamily="34" charset="0"/>
              </a:defRPr>
            </a:lvl1pPr>
            <a:lvl2pPr>
              <a:defRPr sz="1400" b="0" i="0">
                <a:latin typeface="Knowledge2017" panose="020B05060000000200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7249FFC-96D7-0C9C-DC1E-9580F74DF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533900" y="4376319"/>
            <a:ext cx="1024128" cy="1021204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400" b="0" i="0">
                <a:latin typeface="+mn-lt"/>
              </a:defRPr>
            </a:lvl1pPr>
          </a:lstStyle>
          <a:p>
            <a:r>
              <a:rPr lang="en-US" noProof="0"/>
              <a:t>Drop your icon here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E1839597-C9AE-9AE1-14B6-D07722A9307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99138" y="4370813"/>
            <a:ext cx="2328862" cy="196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 spc="0">
                <a:latin typeface="Knowledge2017" panose="020B0506000000020004" pitchFamily="34" charset="0"/>
              </a:defRPr>
            </a:lvl1pPr>
            <a:lvl2pPr>
              <a:defRPr sz="1400" b="0" i="0">
                <a:latin typeface="Knowledge2017" panose="020B05060000000200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7F38BD2-B46E-CF4D-43E0-5C10C5CF5B9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482" y="1399491"/>
            <a:ext cx="3154318" cy="45512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latin typeface="Knowledge2017 Medium" panose="020B0506000000020004" pitchFamily="34" charset="0"/>
                <a:cs typeface="Knowledge2017 Medium" panose="020B0506000000020004" pitchFamily="34" charset="0"/>
              </a:defRPr>
            </a:lvl1pPr>
          </a:lstStyle>
          <a:p>
            <a:pPr lvl="0"/>
            <a:r>
              <a:rPr lang="en-US" noProof="0"/>
              <a:t>Sub headline</a:t>
            </a:r>
          </a:p>
        </p:txBody>
      </p: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FD4476B9-EC96-360F-AED5-6023B5406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8595360" y="2286000"/>
            <a:ext cx="1024128" cy="1021204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400" b="0" i="0">
                <a:latin typeface="+mn-lt"/>
              </a:defRPr>
            </a:lvl1pPr>
          </a:lstStyle>
          <a:p>
            <a:r>
              <a:rPr lang="en-US" noProof="0"/>
              <a:t>Drop your icon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585452B-029F-5ADD-7CB5-E5572A24047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95360" y="3542400"/>
            <a:ext cx="3139440" cy="196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400" b="0" i="0" dirty="0">
                <a:latin typeface="Knowledge2017" panose="020B0506000000020004" pitchFamily="34" charset="0"/>
              </a:defRPr>
            </a:lvl1pPr>
            <a:lvl2pPr>
              <a:defRPr sz="1400" b="0" i="0">
                <a:latin typeface="Knowledge2017" panose="020B05060000000200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2BB04-7A96-7807-5C34-E81EA9B39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8007C-7B03-93A0-0C5A-15C09E1AF7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D72A41F-3A5E-7A98-67E8-B71B489D30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50152" y="1391832"/>
            <a:ext cx="7677848" cy="7081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0">
                <a:latin typeface="Knowledge2017" panose="020B0506000000020004" pitchFamily="34" charset="0"/>
              </a:defRPr>
            </a:lvl1pPr>
            <a:lvl2pPr>
              <a:defRPr sz="1200" b="0" i="0">
                <a:latin typeface="+mn-lt"/>
              </a:defRPr>
            </a:lvl2pPr>
          </a:lstStyle>
          <a:p>
            <a:pPr lvl="0"/>
            <a:r>
              <a:rPr lang="en-US" noProof="0"/>
              <a:t>Body copy style. Enter your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42E409-454F-13C7-71D9-18F92F2D7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2518" y="6225667"/>
            <a:ext cx="2212281" cy="3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170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small headline_3 photos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C73C25-30DD-EEBF-7740-41C45C89B7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347206C-C8F2-3438-F7FC-043E54ED1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5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5BB5B85-F342-7730-6869-F1527D819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0" y="1506193"/>
            <a:ext cx="3606800" cy="2344043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200" b="0" i="0" spc="0">
                <a:latin typeface="Knowledge2017" panose="020B0506000000020004" pitchFamily="34" charset="0"/>
              </a:defRPr>
            </a:lvl1pPr>
          </a:lstStyle>
          <a:p>
            <a:r>
              <a:rPr lang="en-US" noProof="0"/>
              <a:t>Drop your image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BD75510-D2DA-9E21-7047-14FBA34FDE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079842"/>
            <a:ext cx="3606800" cy="12922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Body copy style. Enter your text here.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E7573C45-717E-A185-54AD-B1ADC3204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305300" y="1506194"/>
            <a:ext cx="3606800" cy="2344043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200" b="0" i="0" spc="0">
                <a:latin typeface="Knowledge2017" panose="020B0506000000020004" pitchFamily="34" charset="0"/>
              </a:defRPr>
            </a:lvl1pPr>
          </a:lstStyle>
          <a:p>
            <a:r>
              <a:rPr lang="en-US" noProof="0"/>
              <a:t>Drop your image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91F4FB8-507F-6BD1-C81F-D27D478E37D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05300" y="4079843"/>
            <a:ext cx="3606800" cy="12922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Body copy style. Enter your text here.</a:t>
            </a:r>
            <a:endParaRPr lang="en-GB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677E0DB7-B230-09AD-245F-22BA62E26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28000" y="1506193"/>
            <a:ext cx="3606800" cy="2344043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200" b="0" i="0" spc="0">
                <a:latin typeface="Knowledge2017" panose="020B0506000000020004" pitchFamily="34" charset="0"/>
              </a:defRPr>
            </a:lvl1pPr>
          </a:lstStyle>
          <a:p>
            <a:r>
              <a:rPr lang="en-US" noProof="0"/>
              <a:t>Drop your image here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4EB873D-F2C2-8D8C-AE0E-F977B2AD07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0" y="5478136"/>
            <a:ext cx="8720138" cy="7990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Body copy style. Enter your text here.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567F6-AE8B-8BAA-582A-8A0F5CE7F4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59EAF8-BCFB-3E97-3670-75EA7C6F79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D9DF9D1F-7C88-7848-A1FF-0B1E17CE39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28000" y="4079841"/>
            <a:ext cx="3606800" cy="12922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Body copy style. Enter your text here.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2779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over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1C6338-ABC4-9C89-77BF-59024F574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7" r="8537" b="5617"/>
          <a:stretch/>
        </p:blipFill>
        <p:spPr>
          <a:xfrm>
            <a:off x="457200" y="455097"/>
            <a:ext cx="11277600" cy="5945703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8D925D5-CE17-6841-F185-3B2B0B30D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05900" y="149966"/>
            <a:ext cx="2628900" cy="228600"/>
          </a:xfrm>
          <a:prstGeom prst="rect">
            <a:avLst/>
          </a:prstGeom>
        </p:spPr>
        <p:txBody>
          <a:bodyPr lIns="0" tIns="0" rIns="0" bIns="72000" anchor="b" anchorCtr="0"/>
          <a:lstStyle>
            <a:lvl1pPr marL="0" indent="0" algn="r">
              <a:lnSpc>
                <a:spcPct val="100000"/>
              </a:lnSpc>
              <a:buNone/>
              <a:defRPr sz="600" b="0" i="0">
                <a:solidFill>
                  <a:schemeClr val="tx1"/>
                </a:solidFill>
                <a:latin typeface="+mn-lt"/>
              </a:defRPr>
            </a:lvl1pPr>
            <a:lvl2pPr marL="457200" indent="0" algn="r">
              <a:buNone/>
              <a:defRPr sz="1200">
                <a:solidFill>
                  <a:schemeClr val="bg1"/>
                </a:solidFill>
              </a:defRPr>
            </a:lvl2pPr>
            <a:lvl3pPr marL="914400" indent="0" algn="r">
              <a:buNone/>
              <a:defRPr sz="1200">
                <a:solidFill>
                  <a:schemeClr val="bg1"/>
                </a:solidFill>
              </a:defRPr>
            </a:lvl3pPr>
            <a:lvl4pPr marL="1371600" indent="0" algn="r">
              <a:buNone/>
              <a:defRPr sz="1200">
                <a:solidFill>
                  <a:schemeClr val="bg1"/>
                </a:solidFill>
              </a:defRPr>
            </a:lvl4pPr>
            <a:lvl5pPr marL="1828800" indent="0" algn="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REUTERS / </a:t>
            </a:r>
            <a:r>
              <a:rPr lang="en-US" noProof="0" err="1"/>
              <a:t>Siphiwe</a:t>
            </a:r>
            <a:r>
              <a:rPr lang="en-US" noProof="0"/>
              <a:t> Sibeko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2DFAD4-6C13-166A-5AFE-27AEAE3F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2286000"/>
            <a:ext cx="4884738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11618875-1668-11B3-F3B3-162878A9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2455542"/>
            <a:ext cx="4622800" cy="233602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400">
                <a:solidFill>
                  <a:srgbClr val="404040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0B6FCC5-BE63-289E-6D73-9806A4225E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700" y="4935858"/>
            <a:ext cx="4521199" cy="5080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20000"/>
              </a:lnSpc>
              <a:buNone/>
              <a:defRPr sz="1600" b="0" i="0">
                <a:latin typeface="Knowledge2017" panose="020B0506000000020004" pitchFamily="34" charset="0"/>
              </a:defRPr>
            </a:lvl1pPr>
            <a:lvl2pPr marL="457200" indent="0">
              <a:lnSpc>
                <a:spcPct val="120000"/>
              </a:lnSpc>
              <a:buNone/>
              <a:defRPr sz="1200"/>
            </a:lvl2pPr>
            <a:lvl3pPr marL="914400" indent="0">
              <a:lnSpc>
                <a:spcPct val="120000"/>
              </a:lnSpc>
              <a:buNone/>
              <a:defRPr sz="1200"/>
            </a:lvl3pPr>
            <a:lvl4pPr marL="1371600" indent="0">
              <a:lnSpc>
                <a:spcPct val="120000"/>
              </a:lnSpc>
              <a:buNone/>
              <a:defRPr sz="1200"/>
            </a:lvl4pPr>
            <a:lvl5pPr marL="1828800" indent="0">
              <a:lnSpc>
                <a:spcPct val="120000"/>
              </a:lnSpc>
              <a:buNone/>
              <a:defRPr sz="1200"/>
            </a:lvl5pPr>
          </a:lstStyle>
          <a:p>
            <a:pPr lvl="0"/>
            <a:r>
              <a:rPr lang="en-US" noProof="0"/>
              <a:t>Insert short description here.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5F950B-A4A4-FEF4-41B6-3E5771814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20700" y="5627939"/>
            <a:ext cx="1090715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1B79519-36BC-721E-29C3-6B896B5E2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358" y="5794375"/>
            <a:ext cx="3030537" cy="3406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3628202-1AB6-EFE4-8AED-BBCA894A8E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358" y="6191323"/>
            <a:ext cx="3030537" cy="34061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b="0" i="0">
                <a:latin typeface="+mn-lt"/>
              </a:defRPr>
            </a:lvl1pPr>
          </a:lstStyle>
          <a:p>
            <a:pPr lvl="0"/>
            <a:r>
              <a:rPr lang="en-US"/>
              <a:t>Confidentiality Status (if needed)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62940-168B-188C-4A3C-56D7125C23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4039" y="5863720"/>
            <a:ext cx="2212287" cy="3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36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_blank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931F771-A560-5A40-B026-B1166D290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" y="457204"/>
            <a:ext cx="5740400" cy="5923467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 anchor="b" anchorCtr="0">
            <a:noAutofit/>
          </a:bodyPr>
          <a:lstStyle>
            <a:lvl1pPr marL="0" indent="0" algn="r">
              <a:buNone/>
              <a:defRPr sz="1400" b="0" i="0">
                <a:latin typeface="Knowledge2017" panose="020B0506000000020004" pitchFamily="34" charset="0"/>
              </a:defRPr>
            </a:lvl1pPr>
          </a:lstStyle>
          <a:p>
            <a:r>
              <a:rPr lang="en-US" noProof="0"/>
              <a:t>Double click or select the thumbnail to insert your own photo.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B4AB2BE-4AF7-1449-6428-21085411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91022"/>
            <a:ext cx="2628900" cy="163003"/>
          </a:xfrm>
          <a:prstGeom prst="rect">
            <a:avLst/>
          </a:prstGeom>
        </p:spPr>
        <p:txBody>
          <a:bodyPr lIns="0" tIns="0" rIns="0" bIns="72000" anchor="b" anchorCtr="0"/>
          <a:lstStyle>
            <a:lvl1pPr marL="0" indent="0" algn="l">
              <a:lnSpc>
                <a:spcPct val="100000"/>
              </a:lnSpc>
              <a:buNone/>
              <a:defRPr sz="6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 algn="r">
              <a:buNone/>
              <a:defRPr sz="1200">
                <a:solidFill>
                  <a:schemeClr val="bg1"/>
                </a:solidFill>
              </a:defRPr>
            </a:lvl2pPr>
            <a:lvl3pPr marL="914400" indent="0" algn="r">
              <a:buNone/>
              <a:defRPr sz="1200">
                <a:solidFill>
                  <a:schemeClr val="bg1"/>
                </a:solidFill>
              </a:defRPr>
            </a:lvl3pPr>
            <a:lvl4pPr marL="1371600" indent="0" algn="r">
              <a:buNone/>
              <a:defRPr sz="1200">
                <a:solidFill>
                  <a:schemeClr val="bg1"/>
                </a:solidFill>
              </a:defRPr>
            </a:lvl4pPr>
            <a:lvl5pPr marL="1828800" indent="0" algn="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CREDIT HERE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64D725-4DF9-B26E-2C58-1BF473269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9875" y="2821268"/>
            <a:ext cx="4884737" cy="2529923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880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Section divider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852BB1-76FE-E59D-4D6F-317F211EC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619875" y="5600700"/>
            <a:ext cx="1090715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42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divider_blank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A564D725-4DF9-B26E-2C58-1BF473269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411" y="2842177"/>
            <a:ext cx="4884737" cy="2529923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880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Section divider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852BB1-76FE-E59D-4D6F-317F211EC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71411" y="5592491"/>
            <a:ext cx="1090715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931F771-A560-5A40-B026-B1166D290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94400" y="457204"/>
            <a:ext cx="5740400" cy="5923467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 anchor="b" anchorCtr="0">
            <a:noAutofit/>
          </a:bodyPr>
          <a:lstStyle>
            <a:lvl1pPr marL="0" indent="0" algn="r">
              <a:buNone/>
              <a:defRPr sz="1400" b="0" i="0">
                <a:latin typeface="Knowledge2017" panose="020B0506000000020004" pitchFamily="34" charset="0"/>
              </a:defRPr>
            </a:lvl1pPr>
          </a:lstStyle>
          <a:p>
            <a:r>
              <a:rPr lang="en-US" noProof="0"/>
              <a:t>Double click or select the thumbnail to insert your own photo.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B4AB2BE-4AF7-1449-6428-21085411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5900" y="291022"/>
            <a:ext cx="2628900" cy="163003"/>
          </a:xfrm>
          <a:prstGeom prst="rect">
            <a:avLst/>
          </a:prstGeom>
        </p:spPr>
        <p:txBody>
          <a:bodyPr lIns="0" tIns="0" rIns="0" bIns="72000" anchor="b" anchorCtr="0"/>
          <a:lstStyle>
            <a:lvl1pPr marL="0" indent="0" algn="r">
              <a:lnSpc>
                <a:spcPct val="100000"/>
              </a:lnSpc>
              <a:buNone/>
              <a:defRPr sz="6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 algn="r">
              <a:buNone/>
              <a:defRPr sz="1200">
                <a:solidFill>
                  <a:schemeClr val="bg1"/>
                </a:solidFill>
              </a:defRPr>
            </a:lvl2pPr>
            <a:lvl3pPr marL="914400" indent="0" algn="r">
              <a:buNone/>
              <a:defRPr sz="1200">
                <a:solidFill>
                  <a:schemeClr val="bg1"/>
                </a:solidFill>
              </a:defRPr>
            </a:lvl3pPr>
            <a:lvl4pPr marL="1371600" indent="0" algn="r">
              <a:buNone/>
              <a:defRPr sz="1200">
                <a:solidFill>
                  <a:schemeClr val="bg1"/>
                </a:solidFill>
              </a:defRPr>
            </a:lvl4pPr>
            <a:lvl5pPr marL="1828800" indent="0" algn="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CREDIT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E7FE4A-9B27-53AA-7B31-C90D350FD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820206"/>
            <a:ext cx="121920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DC608E9-EAF7-D837-F219-9674E53A19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294149"/>
            <a:ext cx="2212281" cy="3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42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/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CC42A457-9776-6EBC-E7ED-3AB9EA897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822" y="1444201"/>
            <a:ext cx="322917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Contents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EBA35001-AC9E-8FAC-5CDF-0CA55339C4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3437" y="2290917"/>
            <a:ext cx="3229177" cy="3583241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800" b="0" i="0">
                <a:latin typeface="Knowledge2017" panose="020B05060000000200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Knowledge2017" panose="020B0604020202020204" charset="0"/>
              <a:buNone/>
              <a:tabLst/>
              <a:defRPr/>
            </a:pPr>
            <a:r>
              <a:rPr lang="en-US" noProof="0"/>
              <a:t>Insert opening paragraph here.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38F7B7-FCA4-210C-559A-2923B48A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09507" y="1490367"/>
            <a:ext cx="0" cy="438379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6C6CFF3-2EED-59C6-01C4-74EA7965B5D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555015" y="1485900"/>
            <a:ext cx="7179783" cy="438379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169863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>
                <a:schemeClr val="tx2"/>
              </a:buClr>
              <a:buFont typeface="Knowledge2017" panose="020B0604020202020204" charset="0"/>
              <a:buChar char="•"/>
              <a:tabLst/>
              <a:defRPr sz="2000" b="0" i="0">
                <a:latin typeface="Knowledge2017" panose="020B0506000000020004" pitchFamily="34" charset="0"/>
              </a:defRPr>
            </a:lvl1pPr>
            <a:lvl2pPr marL="576263" indent="-238125">
              <a:spcBef>
                <a:spcPts val="0"/>
              </a:spcBef>
              <a:spcAft>
                <a:spcPts val="1500"/>
              </a:spcAft>
              <a:defRPr sz="2000" b="0" i="0">
                <a:latin typeface="Knowledge2017" panose="020B0506000000020004" pitchFamily="34" charset="0"/>
              </a:defRPr>
            </a:lvl2pPr>
            <a:lvl3pPr marL="801688" indent="-225425">
              <a:spcBef>
                <a:spcPts val="0"/>
              </a:spcBef>
              <a:spcAft>
                <a:spcPts val="1500"/>
              </a:spcAft>
              <a:defRPr sz="2000" b="0" i="0">
                <a:latin typeface="Knowledge2017" panose="020B0506000000020004" pitchFamily="34" charset="0"/>
              </a:defRPr>
            </a:lvl3pPr>
          </a:lstStyle>
          <a:p>
            <a:pPr lvl="0"/>
            <a:r>
              <a:rPr lang="en-US"/>
              <a:t>Agenda item here</a:t>
            </a:r>
          </a:p>
          <a:p>
            <a:pPr lvl="0"/>
            <a:r>
              <a:rPr lang="en-US"/>
              <a:t>Agenda item here</a:t>
            </a:r>
          </a:p>
          <a:p>
            <a:pPr lvl="1"/>
            <a:r>
              <a:rPr lang="en-US"/>
              <a:t>Agenda item here</a:t>
            </a:r>
          </a:p>
          <a:p>
            <a:pPr lvl="2"/>
            <a:r>
              <a:rPr lang="en-US"/>
              <a:t>Agenda item here</a:t>
            </a:r>
          </a:p>
          <a:p>
            <a:pPr lvl="0"/>
            <a:r>
              <a:rPr lang="en-US"/>
              <a:t>Agenda item here</a:t>
            </a:r>
          </a:p>
          <a:p>
            <a:pPr lvl="0"/>
            <a:r>
              <a:rPr lang="en-US"/>
              <a:t>Agenda item here</a:t>
            </a:r>
          </a:p>
          <a:p>
            <a:pPr lvl="0"/>
            <a:r>
              <a:rPr lang="en-US"/>
              <a:t>Agenda item here</a:t>
            </a:r>
          </a:p>
          <a:p>
            <a:pPr lvl="0"/>
            <a:r>
              <a:rPr lang="en-US"/>
              <a:t>Agenda item here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7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mall headline_3c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233385-46BC-AB5A-087E-2878DFA334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E67DF0F-ACFC-29EE-60A2-B21DCEF7D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4C25CFF-D44F-444F-5349-8927C37682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599" y="1485900"/>
            <a:ext cx="2301875" cy="451206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 noProof="0"/>
              <a:t>Intro paragraph style – use this for your opening statement.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A94D9AB-E84A-B83D-3A8F-58C3A604A87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013075" y="1485900"/>
            <a:ext cx="4251324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51EA39E-C8E9-3AFB-7C01-CDDA56764B8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83477" y="1485900"/>
            <a:ext cx="4251324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265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mall headline_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F06D2B1C-3356-E1CD-B4AE-E766A29A3E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2662C69-52BA-06B1-49D0-65136AF09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599" y="1485900"/>
            <a:ext cx="2301875" cy="451206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 noProof="0"/>
              <a:t>Intro paragraph style – use this for your opening statement.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61B04D4-B4C0-F1E2-A4E2-3A1712B13B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013075" y="1485900"/>
            <a:ext cx="4251324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18466F46-FF91-B218-A55E-AE6191B8D6D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83477" y="1485900"/>
            <a:ext cx="4251324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74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mall headline_1c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AEEAB1-EF7B-7EE7-1468-576972BBA8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23AF55-9F6A-0414-39BF-D5DED4F5D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D5DA94D4-37D1-46F2-7CF4-1D08143DB54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200" y="1485900"/>
            <a:ext cx="11277600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7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_l.way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5105779-27CA-DDD0-7CCC-04E129676E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2676" y="457200"/>
            <a:ext cx="3030537" cy="340611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00" b="0" i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Confidentiality Status (if needed)</a:t>
            </a:r>
          </a:p>
        </p:txBody>
      </p:sp>
      <p:cxnSp>
        <p:nvCxnSpPr>
          <p:cNvPr id="3" name="Linear Waypoint">
            <a:extLst>
              <a:ext uri="{FF2B5EF4-FFF2-40B4-BE49-F238E27FC236}">
                <a16:creationId xmlns:a16="http://schemas.microsoft.com/office/drawing/2014/main" id="{B4D6A1E1-1968-A0A7-3CB2-F69E71F7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48000" y="973424"/>
            <a:ext cx="9144000" cy="0"/>
          </a:xfrm>
          <a:prstGeom prst="straightConnector1">
            <a:avLst/>
          </a:prstGeom>
          <a:ln w="63500">
            <a:solidFill>
              <a:srgbClr val="D64000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near Waypoint 2">
            <a:extLst>
              <a:ext uri="{FF2B5EF4-FFF2-40B4-BE49-F238E27FC236}">
                <a16:creationId xmlns:a16="http://schemas.microsoft.com/office/drawing/2014/main" id="{06E60783-3AAC-25F3-D887-D0EF16DBB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2431004"/>
            <a:ext cx="9840686" cy="0"/>
          </a:xfrm>
          <a:prstGeom prst="straightConnector1">
            <a:avLst/>
          </a:prstGeom>
          <a:ln w="63500"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7">
            <a:extLst>
              <a:ext uri="{FF2B5EF4-FFF2-40B4-BE49-F238E27FC236}">
                <a16:creationId xmlns:a16="http://schemas.microsoft.com/office/drawing/2014/main" id="{BBFBA7DF-2DE5-B069-088A-5E368A84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4475" y="2940749"/>
            <a:ext cx="9305925" cy="8125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200">
                <a:solidFill>
                  <a:srgbClr val="404040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F446EF7-3351-5D45-7281-D424A0F1CF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4475" y="3835593"/>
            <a:ext cx="5680723" cy="5080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20000"/>
              </a:lnSpc>
              <a:buNone/>
              <a:defRPr sz="2000" b="0" i="0">
                <a:latin typeface="Knowledge2017" panose="020B0506000000020004" pitchFamily="34" charset="0"/>
              </a:defRPr>
            </a:lvl1pPr>
            <a:lvl2pPr marL="457200" indent="0">
              <a:lnSpc>
                <a:spcPct val="120000"/>
              </a:lnSpc>
              <a:buNone/>
              <a:defRPr sz="1200"/>
            </a:lvl2pPr>
            <a:lvl3pPr marL="914400" indent="0">
              <a:lnSpc>
                <a:spcPct val="120000"/>
              </a:lnSpc>
              <a:buNone/>
              <a:defRPr sz="1200"/>
            </a:lvl3pPr>
            <a:lvl4pPr marL="1371600" indent="0">
              <a:lnSpc>
                <a:spcPct val="120000"/>
              </a:lnSpc>
              <a:buNone/>
              <a:defRPr sz="1200"/>
            </a:lvl4pPr>
            <a:lvl5pPr marL="1828800" indent="0">
              <a:lnSpc>
                <a:spcPct val="120000"/>
              </a:lnSpc>
              <a:buNone/>
              <a:defRPr sz="1200"/>
            </a:lvl5pPr>
          </a:lstStyle>
          <a:p>
            <a:pPr lvl="0"/>
            <a:r>
              <a:rPr lang="en-US" noProof="0"/>
              <a:t>Insert short description here.</a:t>
            </a:r>
          </a:p>
        </p:txBody>
      </p:sp>
      <p:cxnSp>
        <p:nvCxnSpPr>
          <p:cNvPr id="16" name="Linear Waypoint 3">
            <a:extLst>
              <a:ext uri="{FF2B5EF4-FFF2-40B4-BE49-F238E27FC236}">
                <a16:creationId xmlns:a16="http://schemas.microsoft.com/office/drawing/2014/main" id="{84A77AD4-B3FE-A5A8-EDD9-CFB7B7302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3888584"/>
            <a:ext cx="2177143" cy="0"/>
          </a:xfrm>
          <a:prstGeom prst="straightConnector1">
            <a:avLst/>
          </a:prstGeom>
          <a:ln w="63500"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ar Waypoint 4">
            <a:extLst>
              <a:ext uri="{FF2B5EF4-FFF2-40B4-BE49-F238E27FC236}">
                <a16:creationId xmlns:a16="http://schemas.microsoft.com/office/drawing/2014/main" id="{B6B23F72-1F7A-E2F1-D94D-CDDB6EFA2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346165"/>
            <a:ext cx="7837714" cy="0"/>
          </a:xfrm>
          <a:prstGeom prst="straightConnector1">
            <a:avLst/>
          </a:prstGeom>
          <a:ln w="63500"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AD70722-07B5-8F11-D065-962F3AF2DB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0031" y="5618179"/>
            <a:ext cx="3030537" cy="3406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C5A26-6370-0F7A-3456-1DF198369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2518" y="6225667"/>
            <a:ext cx="2212281" cy="3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532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mall headline_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11A956CE-7692-5193-36C5-9E8CFCCB7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3D72BAC-5981-3EB9-F953-7868C8B77F8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200" y="1485900"/>
            <a:ext cx="11277600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45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mall headline_2c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8E62384-77E5-FEB8-4B00-DA357C59A5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52E71D7-7312-F122-1E61-F6DF6645E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FCC7636-0A39-D54A-76ED-6CA360621B1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200" y="1485900"/>
            <a:ext cx="5480050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AAB56AC1-669F-19D9-D0BF-37334A238D8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54750" y="1480793"/>
            <a:ext cx="5480050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05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mall headline_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852E71D7-7312-F122-1E61-F6DF6645E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CB4D6EEA-1E43-AA76-324D-482523355A7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200" y="1485900"/>
            <a:ext cx="5480050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6654419A-D8B3-DCAC-19EE-D356DB27B53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54750" y="1480793"/>
            <a:ext cx="5480050" cy="451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77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rge headline_1c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A3D18CA5-7F3E-E6C0-F1D6-05E27F178F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869" y="639352"/>
            <a:ext cx="111506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Large headline example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A3278ED-4D45-D377-3ACC-59ED7F99CE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870" y="1474627"/>
            <a:ext cx="11150600" cy="4365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0" i="0">
                <a:solidFill>
                  <a:schemeClr val="tx2"/>
                </a:solidFill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96C5C9A-E8FB-A43C-F9FD-FE9D6C333E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3869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E222E48-6DDA-1D45-06BA-AB81BE50BEF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3868" y="2146300"/>
            <a:ext cx="11150599" cy="35102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222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arge headline_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DFBBFCDC-DE49-9B69-DC82-45D0D17EE0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869" y="639352"/>
            <a:ext cx="111506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Large headline example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9EC2991-4A14-47A3-77F8-3AFB1C81C9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870" y="1474627"/>
            <a:ext cx="11150600" cy="4365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0" i="0">
                <a:solidFill>
                  <a:schemeClr val="tx2"/>
                </a:solidFill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5D0369F0-D68A-A312-07FD-BAE2716F4B9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3868" y="2146300"/>
            <a:ext cx="11150599" cy="35102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463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arge headline_2c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9DB72462-ADC4-5588-AA6A-670E99432B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869" y="639352"/>
            <a:ext cx="111506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Large headline example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56A2314-C8EA-8C2B-D598-600EA94477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870" y="1474627"/>
            <a:ext cx="11150600" cy="4365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0" i="0">
                <a:solidFill>
                  <a:schemeClr val="tx2"/>
                </a:solidFill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43CE683-6080-CEAA-8A5C-D5E1C46088E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3869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742A398-8428-3E62-AC5A-122DFCF42EF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3869" y="2146300"/>
            <a:ext cx="5480050" cy="35102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E5E7CCF-5580-CE45-B9E9-C3B83D3140C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71419" y="2146300"/>
            <a:ext cx="5480050" cy="35102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51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arge headline_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D6E305F-91EA-124A-4160-5E9BF6D9A8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869" y="639352"/>
            <a:ext cx="111506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Large headline example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DF8535B-4A2B-283C-F0D5-26943AF88D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870" y="1474627"/>
            <a:ext cx="11150600" cy="4365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0" i="0">
                <a:solidFill>
                  <a:schemeClr val="tx2"/>
                </a:solidFill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3315987-E0AA-902C-3C34-B603797890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3869" y="2146300"/>
            <a:ext cx="5480050" cy="35102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C2EA655-B915-7A7A-8A4D-50A52B9B5DC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71419" y="2146300"/>
            <a:ext cx="5480050" cy="35102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459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arge headline_3c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EFF73E5-A553-3596-249B-9FA1FB6B8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869" y="639352"/>
            <a:ext cx="111506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Large headline example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930AB32-B9C0-E99A-6CBA-1B8EE2FB5C4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870" y="1474627"/>
            <a:ext cx="11150600" cy="4365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0" i="0">
                <a:solidFill>
                  <a:schemeClr val="tx2"/>
                </a:solidFill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40092F2-BC1B-6766-4497-ADB1616E66D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3869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5870829-F0C1-7A18-DB63-843089DF4F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3869" y="2146300"/>
            <a:ext cx="2301875" cy="36289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 noProof="0"/>
              <a:t>Intro paragraph style – use this for your opening statement.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1A2B3E8E-DFD3-4F79-D272-7F959E34E76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04345" y="2146300"/>
            <a:ext cx="4251324" cy="36289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1915BA4-3645-ADE6-8824-0C918AEF2AF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474747" y="2146300"/>
            <a:ext cx="4251324" cy="36289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751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arge headline_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7CD5A87-89B6-24F5-5A7A-3A10268ECA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869" y="639352"/>
            <a:ext cx="111506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Large headline example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4B88362-C93B-EDB2-D4B3-83B3E496EC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870" y="1474627"/>
            <a:ext cx="11150600" cy="4365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200" b="0" i="0">
                <a:solidFill>
                  <a:schemeClr val="tx2"/>
                </a:solidFill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FEE0154-B441-4D56-CD3D-A09D0408BF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3869" y="2146300"/>
            <a:ext cx="2301875" cy="36289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 noProof="0"/>
              <a:t>Intro paragraph style – use this for your opening statement.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D073ECA-4FFC-721A-74EA-7F9C8E88A97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04345" y="2146300"/>
            <a:ext cx="4251324" cy="36289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37EAC16-9185-260F-8ED4-CA9A1BC361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474747" y="2146300"/>
            <a:ext cx="4251324" cy="36289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411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arge headline_1c_photo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0F9B7B9A-C25C-B5AF-6D3E-7D6175359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848474" y="725500"/>
            <a:ext cx="4886325" cy="5258279"/>
          </a:xfrm>
          <a:prstGeom prst="rect">
            <a:avLst/>
          </a:prstGeom>
          <a:solidFill>
            <a:srgbClr val="E3E3E3"/>
          </a:solidFill>
        </p:spPr>
        <p:txBody>
          <a:bodyPr anchor="b"/>
          <a:lstStyle>
            <a:lvl1pPr marL="0" indent="0" algn="r">
              <a:buNone/>
              <a:defRPr b="0" i="0">
                <a:latin typeface="Knowledge2017" panose="020B0506000000020004" pitchFamily="34" charset="0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5388010-853A-47DA-75E2-4878934E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05900" y="469900"/>
            <a:ext cx="2628900" cy="255600"/>
          </a:xfrm>
          <a:prstGeom prst="rect">
            <a:avLst/>
          </a:prstGeom>
        </p:spPr>
        <p:txBody>
          <a:bodyPr lIns="0" tIns="0" rIns="0" bIns="72000" anchor="b" anchorCtr="0"/>
          <a:lstStyle>
            <a:lvl1pPr marL="0" indent="0" algn="r">
              <a:lnSpc>
                <a:spcPct val="100000"/>
              </a:lnSpc>
              <a:buNone/>
              <a:defRPr sz="6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 algn="r">
              <a:buNone/>
              <a:defRPr sz="1200">
                <a:solidFill>
                  <a:schemeClr val="bg1"/>
                </a:solidFill>
              </a:defRPr>
            </a:lvl2pPr>
            <a:lvl3pPr marL="914400" indent="0" algn="r">
              <a:buNone/>
              <a:defRPr sz="1200">
                <a:solidFill>
                  <a:schemeClr val="bg1"/>
                </a:solidFill>
              </a:defRPr>
            </a:lvl3pPr>
            <a:lvl4pPr marL="1371600" indent="0" algn="r">
              <a:buNone/>
              <a:defRPr sz="1200">
                <a:solidFill>
                  <a:schemeClr val="bg1"/>
                </a:solidFill>
              </a:defRPr>
            </a:lvl4pPr>
            <a:lvl5pPr marL="1828800" indent="0" algn="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CREDIT HERE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0C9DA46C-6A89-4311-2B4C-6F0A37AE5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869" y="639352"/>
            <a:ext cx="614600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Large headline example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2B08687-084F-5366-D9AC-B56199A4E0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3869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D5597F2-DDA5-4531-4732-8A95AB2D549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3868" y="1688517"/>
            <a:ext cx="6146005" cy="42952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82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vider_gold">
    <p:bg>
      <p:bgPr>
        <a:solidFill>
          <a:srgbClr val="E3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FBD9A105-7E89-EF99-7FD7-066974BABDA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8400" y="2164039"/>
            <a:ext cx="4775200" cy="252992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880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Section divider</a:t>
            </a:r>
          </a:p>
        </p:txBody>
      </p:sp>
      <p:cxnSp>
        <p:nvCxnSpPr>
          <p:cNvPr id="3" name="Linear Waypoint">
            <a:extLst>
              <a:ext uri="{FF2B5EF4-FFF2-40B4-BE49-F238E27FC236}">
                <a16:creationId xmlns:a16="http://schemas.microsoft.com/office/drawing/2014/main" id="{7405CCD9-D2B9-3D5A-1D49-DE68F2E40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055813" y="1400175"/>
            <a:ext cx="0" cy="5457825"/>
          </a:xfrm>
          <a:prstGeom prst="straightConnector1">
            <a:avLst/>
          </a:prstGeom>
          <a:ln w="63500">
            <a:solidFill>
              <a:srgbClr val="D64000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ar Waypoint 2">
            <a:extLst>
              <a:ext uri="{FF2B5EF4-FFF2-40B4-BE49-F238E27FC236}">
                <a16:creationId xmlns:a16="http://schemas.microsoft.com/office/drawing/2014/main" id="{3747BD25-E81D-5D53-0962-130A6EAF6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952311" y="4200525"/>
            <a:ext cx="0" cy="2657476"/>
          </a:xfrm>
          <a:prstGeom prst="straightConnector1">
            <a:avLst/>
          </a:prstGeom>
          <a:ln w="63500"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near Waypoint 3">
            <a:extLst>
              <a:ext uri="{FF2B5EF4-FFF2-40B4-BE49-F238E27FC236}">
                <a16:creationId xmlns:a16="http://schemas.microsoft.com/office/drawing/2014/main" id="{5E175250-1D43-BDE0-927B-1674B4913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528638" y="1088572"/>
            <a:ext cx="2177143" cy="0"/>
          </a:xfrm>
          <a:prstGeom prst="straightConnector1">
            <a:avLst/>
          </a:prstGeom>
          <a:ln w="63500"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near Waypoint 4">
            <a:extLst>
              <a:ext uri="{FF2B5EF4-FFF2-40B4-BE49-F238E27FC236}">
                <a16:creationId xmlns:a16="http://schemas.microsoft.com/office/drawing/2014/main" id="{816FBBEF-1304-A797-A37C-E14514813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141073" y="0"/>
            <a:ext cx="0" cy="2914650"/>
          </a:xfrm>
          <a:prstGeom prst="straightConnector1">
            <a:avLst/>
          </a:prstGeom>
          <a:ln w="63500"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4AC8C21-3E8A-0891-D048-585022CF9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2518" y="6225667"/>
            <a:ext cx="2212281" cy="3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036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alternative_Layout_3c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74ADB1-D3B0-872B-61A4-3FBD980F7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4305300" cy="6858001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noProof="0">
              <a:latin typeface="Knowledge2017" panose="020B060402020202020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596B840-822A-97A2-B48A-F376A0D97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60032"/>
            <a:ext cx="3606800" cy="1325563"/>
          </a:xfrm>
        </p:spPr>
        <p:txBody>
          <a:bodyPr>
            <a:noAutofit/>
          </a:bodyPr>
          <a:lstStyle>
            <a:lvl1pPr>
              <a:defRPr sz="900">
                <a:solidFill>
                  <a:srgbClr val="404040"/>
                </a:solidFill>
              </a:defRPr>
            </a:lvl1pPr>
          </a:lstStyle>
          <a:p>
            <a:r>
              <a:rPr lang="en-US" sz="4400"/>
              <a:t>Alternative layout</a:t>
            </a:r>
            <a:br>
              <a:rPr lang="en-US" sz="4400"/>
            </a:br>
            <a:r>
              <a:rPr lang="en-US" sz="4400"/>
              <a:t>example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ADF8106-7EB8-A354-AB50-24CACA8E58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41ED6A7-5381-2E8D-CD97-C72E7BF9CD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3869" y="2514797"/>
            <a:ext cx="3606800" cy="352677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 noProof="0"/>
              <a:t>Intro paragraph style – use this for your opening statement.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A953C74D-93E9-45DB-510A-256A1B9C617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06576" y="941788"/>
            <a:ext cx="3430132" cy="5099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881C01A-DB5A-E625-781E-498FD6B13D7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284358" y="941787"/>
            <a:ext cx="3430132" cy="5099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7C76E1-B339-3E64-1F36-C84E70E4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820206"/>
            <a:ext cx="99695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old_statement_gold">
    <p:bg>
      <p:bgPr>
        <a:solidFill>
          <a:srgbClr val="E3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EB6A5ABC-68C3-40DA-75BE-CB7F24F62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124" y="1707667"/>
            <a:ext cx="9683751" cy="258532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defRPr sz="60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Centered statement </a:t>
            </a:r>
            <a:br>
              <a:rPr lang="en-US" noProof="0"/>
            </a:br>
            <a:r>
              <a:rPr lang="en-US" noProof="0"/>
              <a:t>or quote in large font </a:t>
            </a:r>
            <a:br>
              <a:rPr lang="en-US" noProof="0"/>
            </a:br>
            <a:r>
              <a:rPr lang="en-US" noProof="0"/>
              <a:t>would go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8AD203-A604-236D-7881-C463BCA65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66095" y="4590000"/>
            <a:ext cx="859810" cy="0"/>
          </a:xfrm>
          <a:prstGeom prst="line">
            <a:avLst/>
          </a:prstGeom>
          <a:ln w="3175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3E308D5-A1E6-0AD9-1F00-857195554B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475" y="4950000"/>
            <a:ext cx="3575050" cy="4540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00" b="0" i="0" cap="all" spc="300" baseline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Person attributed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E37A9D4-B5DD-10A4-DE48-7EFE0FD26B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57200" y="6400803"/>
            <a:ext cx="498475" cy="248709"/>
          </a:xfrm>
        </p:spPr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BD2C700-05FB-341C-47B8-4CEF207FB6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70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old_statement_amber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407C13A-964A-B11D-B536-2346BA8F5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124" y="1707667"/>
            <a:ext cx="9683751" cy="258532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defRPr sz="60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Centered statement </a:t>
            </a:r>
            <a:br>
              <a:rPr lang="en-US" noProof="0"/>
            </a:br>
            <a:r>
              <a:rPr lang="en-US" noProof="0"/>
              <a:t>or quote in large font </a:t>
            </a:r>
            <a:br>
              <a:rPr lang="en-US" noProof="0"/>
            </a:br>
            <a:r>
              <a:rPr lang="en-US" noProof="0"/>
              <a:t>would go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97DE03-B47C-ECFA-8CF3-D31E85B9E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66095" y="4590000"/>
            <a:ext cx="85981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E798A9C-E820-2413-09C5-1AAE4CE415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475" y="4950000"/>
            <a:ext cx="3575050" cy="4540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00" b="0" i="0" cap="all" spc="300" baseline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Person attributed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D46B5E4-6310-5811-D2F2-3505E937B0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57200" y="6400803"/>
            <a:ext cx="498475" cy="2487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73D9D6E7-ACCD-742D-6F39-6A7BEE8E71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106597-817B-0E27-0D43-7F1395F688DA}"/>
              </a:ext>
            </a:extLst>
          </p:cNvPr>
          <p:cNvSpPr/>
          <p:nvPr userDrawn="1"/>
        </p:nvSpPr>
        <p:spPr>
          <a:xfrm>
            <a:off x="9329195" y="6007261"/>
            <a:ext cx="2500132" cy="64225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E2DB8-1628-412C-2BB0-C215EC611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2511" y="6225667"/>
            <a:ext cx="2212287" cy="3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090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old_statement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FCAF883-5EF9-816A-A603-18BDC1D3DF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0" y="310616"/>
            <a:ext cx="568325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10B4222-0697-25B6-EBDD-9B5DCEAA04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3100" y="1257207"/>
            <a:ext cx="7226300" cy="3314793"/>
          </a:xfrm>
        </p:spPr>
        <p:txBody>
          <a:bodyPr anchor="b">
            <a:noAutofit/>
          </a:bodyPr>
          <a:lstStyle>
            <a:lvl1pPr>
              <a:defRPr sz="6000" b="0" i="0">
                <a:solidFill>
                  <a:schemeClr val="tx2"/>
                </a:solidFill>
                <a:latin typeface="Knowledge2017 Medium" panose="020B0506000000020004" pitchFamily="34" charset="0"/>
              </a:defRPr>
            </a:lvl1pPr>
          </a:lstStyle>
          <a:p>
            <a:pPr lvl="0"/>
            <a:r>
              <a:rPr lang="en-US" noProof="0"/>
              <a:t>Big statement or quote in large font would go here.</a:t>
            </a:r>
            <a:br>
              <a:rPr lang="en-US" noProof="0"/>
            </a:br>
            <a:r>
              <a:rPr lang="en-US" noProof="0"/>
              <a:t>Up to four lines. 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8F864B-0AAB-EACE-34F0-49FF7040D4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874" y="4800782"/>
            <a:ext cx="3575050" cy="45402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1000" b="0" i="0" cap="all" spc="300" baseline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Person attributed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CB5843-1804-5C56-A739-F2FCE287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73100" y="5600792"/>
            <a:ext cx="1049338" cy="0"/>
          </a:xfrm>
          <a:prstGeom prst="line">
            <a:avLst/>
          </a:prstGeom>
          <a:ln w="3175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2E5ADA8-799F-1113-B352-2FAB427CE7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3100" y="6400803"/>
            <a:ext cx="498475" cy="248709"/>
          </a:xfrm>
        </p:spPr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20092BF-B2B6-BE2B-E182-B42BE74545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1575" y="6400803"/>
            <a:ext cx="3108325" cy="24870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DAD64D82-12A2-16F5-71DE-919EFFF91C9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899400" y="1257207"/>
            <a:ext cx="3833626" cy="4343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4" name="Linear Waypoint 3">
            <a:extLst>
              <a:ext uri="{FF2B5EF4-FFF2-40B4-BE49-F238E27FC236}">
                <a16:creationId xmlns:a16="http://schemas.microsoft.com/office/drawing/2014/main" id="{208C524F-D999-526C-6422-028B6F629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69062" y="1471961"/>
            <a:ext cx="0" cy="5386039"/>
          </a:xfrm>
          <a:prstGeom prst="straightConnector1">
            <a:avLst/>
          </a:prstGeom>
          <a:ln w="47625"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8711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small headline_graph or table with content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5334759-606F-22B9-D2C4-96376CD17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007"/>
            <a:ext cx="4305300" cy="6858001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noProof="0">
              <a:latin typeface="Knowledge2017" panose="020B0604020202020204" charset="0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020358C-CEE3-A5D1-0781-7CD3BB58DF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91F8455F-B71B-C64C-BEF9-36F86FA79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05470"/>
            <a:ext cx="3467100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2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</a:t>
            </a:r>
            <a:br>
              <a:rPr lang="en-US" noProof="0"/>
            </a:br>
            <a:r>
              <a:rPr lang="en-US" noProof="0"/>
              <a:t>example – graph/table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432A43D-21B6-483B-1B5E-4E841C1115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5160" y="6162261"/>
            <a:ext cx="5729288" cy="4692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000" b="0" i="0">
                <a:latin typeface="Knowledge2017" panose="020B0506000000020004" pitchFamily="34" charset="0"/>
              </a:defRPr>
            </a:lvl1pPr>
            <a:lvl2pPr>
              <a:defRPr sz="900" b="0">
                <a:latin typeface="+mj-lt"/>
              </a:defRPr>
            </a:lvl2pPr>
            <a:lvl3pPr>
              <a:defRPr sz="900" b="0">
                <a:latin typeface="+mj-lt"/>
              </a:defRPr>
            </a:lvl3pPr>
            <a:lvl4pPr>
              <a:defRPr sz="900" b="0">
                <a:latin typeface="+mj-lt"/>
              </a:defRPr>
            </a:lvl4pPr>
            <a:lvl5pPr>
              <a:defRPr sz="900" b="0">
                <a:latin typeface="+mj-lt"/>
              </a:defRPr>
            </a:lvl5pPr>
          </a:lstStyle>
          <a:p>
            <a:pPr lvl="0"/>
            <a:r>
              <a:rPr lang="en-US" noProof="0"/>
              <a:t>Insert chart/graph description for screen readers here.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FD135D6-8ABC-E663-D917-39E4E5745A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57200" y="6400803"/>
            <a:ext cx="498475" cy="248709"/>
          </a:xfrm>
        </p:spPr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7EBA67-7C13-1170-ACBF-C34187435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820206"/>
            <a:ext cx="99695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F7641EAE-D6BF-CCF2-0FE4-C7322E69D2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DC5AB1A6-21F8-6255-F6EC-2B1C9CFB1B0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57200" y="1771223"/>
            <a:ext cx="3467100" cy="4343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994DA0F-758B-6B88-6CA9-033395E2529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06576" y="941788"/>
            <a:ext cx="3430132" cy="5099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A0EF1CD-C7C7-7647-FB8E-1F362B69EF0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84358" y="941787"/>
            <a:ext cx="3430132" cy="5099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77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small headline_graph or tab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D4FE2A-0D11-995E-1207-5E08CF9BC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4305300" cy="685800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noProof="0">
              <a:latin typeface="Knowledge2017" panose="020B0604020202020204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3233B2-6593-652F-17E5-904675BDC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5160" y="6162261"/>
            <a:ext cx="5729288" cy="4692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900" b="0">
                <a:latin typeface="+mj-lt"/>
              </a:defRPr>
            </a:lvl1pPr>
            <a:lvl2pPr>
              <a:defRPr sz="900" b="0">
                <a:latin typeface="+mj-lt"/>
              </a:defRPr>
            </a:lvl2pPr>
            <a:lvl3pPr>
              <a:defRPr sz="900" b="0">
                <a:latin typeface="+mj-lt"/>
              </a:defRPr>
            </a:lvl3pPr>
            <a:lvl4pPr>
              <a:defRPr sz="900" b="0">
                <a:latin typeface="+mj-lt"/>
              </a:defRPr>
            </a:lvl4pPr>
            <a:lvl5pPr>
              <a:defRPr sz="900" b="0">
                <a:latin typeface="+mj-lt"/>
              </a:defRPr>
            </a:lvl5pPr>
          </a:lstStyle>
          <a:p>
            <a:pPr lvl="0"/>
            <a:r>
              <a:rPr lang="en-US" noProof="0"/>
              <a:t>Insert chart/graph description for screen readers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FDDB53-3C90-8A5B-6A9A-BA3BA918C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820206"/>
            <a:ext cx="99695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41135372-7FA2-BE66-4991-232334EFC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05470"/>
            <a:ext cx="3467100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Small headline </a:t>
            </a:r>
            <a:br>
              <a:rPr lang="en-US" noProof="0"/>
            </a:br>
            <a:r>
              <a:rPr lang="en-US" noProof="0"/>
              <a:t>example – graph/table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D265886-CBAE-3CB1-5BA6-2FE5F5E7EFA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57200" y="1771223"/>
            <a:ext cx="3467100" cy="4343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85216010-AD2F-662E-8746-B97064E5CC9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06576" y="941788"/>
            <a:ext cx="3430132" cy="5099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BAD382AA-5330-9964-900B-4D8B0601966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84358" y="941787"/>
            <a:ext cx="3430132" cy="5099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267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small headline_graph or tab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D4FE2A-0D11-995E-1207-5E08CF9BC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4305300" cy="685800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noProof="0">
              <a:latin typeface="Knowledge2017" panose="020B0604020202020204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3233B2-6593-652F-17E5-904675BDC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5160" y="6162261"/>
            <a:ext cx="5729288" cy="4692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900" b="0">
                <a:latin typeface="+mj-lt"/>
              </a:defRPr>
            </a:lvl1pPr>
            <a:lvl2pPr>
              <a:defRPr sz="900" b="0">
                <a:latin typeface="+mj-lt"/>
              </a:defRPr>
            </a:lvl2pPr>
            <a:lvl3pPr>
              <a:defRPr sz="900" b="0">
                <a:latin typeface="+mj-lt"/>
              </a:defRPr>
            </a:lvl3pPr>
            <a:lvl4pPr>
              <a:defRPr sz="900" b="0">
                <a:latin typeface="+mj-lt"/>
              </a:defRPr>
            </a:lvl4pPr>
            <a:lvl5pPr>
              <a:defRPr sz="900" b="0">
                <a:latin typeface="+mj-lt"/>
              </a:defRPr>
            </a:lvl5pPr>
          </a:lstStyle>
          <a:p>
            <a:pPr lvl="0"/>
            <a:r>
              <a:rPr lang="en-US" noProof="0"/>
              <a:t>Insert chart/graph description for screen readers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FDDB53-3C90-8A5B-6A9A-BA3BA918C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820206"/>
            <a:ext cx="99695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41135372-7FA2-BE66-4991-232334EFC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05470"/>
            <a:ext cx="3467100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Small headline </a:t>
            </a:r>
            <a:br>
              <a:rPr lang="en-US" noProof="0"/>
            </a:br>
            <a:r>
              <a:rPr lang="en-US" noProof="0"/>
              <a:t>example – graph/table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D265886-CBAE-3CB1-5BA6-2FE5F5E7EFA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57200" y="1771223"/>
            <a:ext cx="3467100" cy="4343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2000" b="0" i="0">
                <a:solidFill>
                  <a:schemeClr val="bg1"/>
                </a:solidFill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85216010-AD2F-662E-8746-B97064E5CC9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06576" y="941788"/>
            <a:ext cx="3430132" cy="5099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BAD382AA-5330-9964-900B-4D8B0601966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84358" y="941787"/>
            <a:ext cx="3430132" cy="5099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23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small headline_graph or table with content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F8DA450-7F3C-DA61-E701-914D7D548C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A216F664-9419-4E05-D4B4-DDA05077F1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 – graph/table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190E3B0-AE5A-0452-390D-C76A47CAE1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5160" y="6162261"/>
            <a:ext cx="5729288" cy="4692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000" b="0" i="0">
                <a:latin typeface="Knowledge2017" panose="020B0506000000020004" pitchFamily="34" charset="0"/>
              </a:defRPr>
            </a:lvl1pPr>
            <a:lvl2pPr>
              <a:defRPr sz="900" b="0">
                <a:latin typeface="+mj-lt"/>
              </a:defRPr>
            </a:lvl2pPr>
            <a:lvl3pPr>
              <a:defRPr sz="900" b="0">
                <a:latin typeface="+mj-lt"/>
              </a:defRPr>
            </a:lvl3pPr>
            <a:lvl4pPr>
              <a:defRPr sz="900" b="0">
                <a:latin typeface="+mj-lt"/>
              </a:defRPr>
            </a:lvl4pPr>
            <a:lvl5pPr>
              <a:defRPr sz="900" b="0">
                <a:latin typeface="+mj-lt"/>
              </a:defRPr>
            </a:lvl5pPr>
          </a:lstStyle>
          <a:p>
            <a:pPr lvl="0"/>
            <a:r>
              <a:rPr lang="en-US" noProof="0"/>
              <a:t>Insert chart/graph description for screen readers here.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4EA06D4-E772-130F-B8AB-12CEE520F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57200" y="6400803"/>
            <a:ext cx="498475" cy="248709"/>
          </a:xfrm>
        </p:spPr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6172A020-A24C-4BAE-CA56-DBD1ED779D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201D43CD-25BE-56E2-48ED-830ACB86447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1160" y="1480794"/>
            <a:ext cx="3592840" cy="4343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731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small headline_graph or tab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AED3B7C-06D8-9B24-760D-CAA84EE5C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 – graph/table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4FA2CE2B-FF4D-39D3-6EFC-199E5F5E36B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1160" y="1480794"/>
            <a:ext cx="3592840" cy="4343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A58B80-8672-C611-3101-5ADB34AFA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5160" y="6162261"/>
            <a:ext cx="5729288" cy="4692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000" b="0" i="0">
                <a:latin typeface="Knowledge2017" panose="020B0506000000020004" pitchFamily="34" charset="0"/>
              </a:defRPr>
            </a:lvl1pPr>
            <a:lvl2pPr>
              <a:defRPr sz="900" b="0">
                <a:latin typeface="+mj-lt"/>
              </a:defRPr>
            </a:lvl2pPr>
            <a:lvl3pPr>
              <a:defRPr sz="900" b="0">
                <a:latin typeface="+mj-lt"/>
              </a:defRPr>
            </a:lvl3pPr>
            <a:lvl4pPr>
              <a:defRPr sz="900" b="0">
                <a:latin typeface="+mj-lt"/>
              </a:defRPr>
            </a:lvl4pPr>
            <a:lvl5pPr>
              <a:defRPr sz="900" b="0">
                <a:latin typeface="+mj-lt"/>
              </a:defRPr>
            </a:lvl5pPr>
          </a:lstStyle>
          <a:p>
            <a:pPr lvl="0"/>
            <a:r>
              <a:rPr lang="en-US" noProof="0"/>
              <a:t>Insert chart/graph description for screen readers here.</a:t>
            </a:r>
          </a:p>
        </p:txBody>
      </p:sp>
    </p:spTree>
    <p:extLst>
      <p:ext uri="{BB962C8B-B14F-4D97-AF65-F5344CB8AC3E}">
        <p14:creationId xmlns:p14="http://schemas.microsoft.com/office/powerpoint/2010/main" val="39248684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small headline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4E682-6245-5167-53F8-E23C30ADCD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D03EEF-5F09-4873-1DCD-53E2D10CC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 – graph/table</a:t>
            </a:r>
          </a:p>
        </p:txBody>
      </p:sp>
    </p:spTree>
    <p:extLst>
      <p:ext uri="{BB962C8B-B14F-4D97-AF65-F5344CB8AC3E}">
        <p14:creationId xmlns:p14="http://schemas.microsoft.com/office/powerpoint/2010/main" val="216139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vider_teal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4AF60D21-364A-4454-9318-9E770B0666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8400" y="2164039"/>
            <a:ext cx="4775200" cy="252992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divider</a:t>
            </a:r>
          </a:p>
        </p:txBody>
      </p:sp>
      <p:cxnSp>
        <p:nvCxnSpPr>
          <p:cNvPr id="5" name="Linear Waypoint">
            <a:extLst>
              <a:ext uri="{FF2B5EF4-FFF2-40B4-BE49-F238E27FC236}">
                <a16:creationId xmlns:a16="http://schemas.microsoft.com/office/drawing/2014/main" id="{B2AACB04-B6AD-4FDB-3694-C9870AAA4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055813" y="1400175"/>
            <a:ext cx="0" cy="5457825"/>
          </a:xfrm>
          <a:prstGeom prst="straightConnector1">
            <a:avLst/>
          </a:prstGeom>
          <a:ln w="63500">
            <a:solidFill>
              <a:srgbClr val="D64000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near Waypoint 3">
            <a:extLst>
              <a:ext uri="{FF2B5EF4-FFF2-40B4-BE49-F238E27FC236}">
                <a16:creationId xmlns:a16="http://schemas.microsoft.com/office/drawing/2014/main" id="{4E94A74B-AD7D-A306-47EB-892DDCB3A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528638" y="1088572"/>
            <a:ext cx="2177143" cy="0"/>
          </a:xfrm>
          <a:prstGeom prst="straightConnector1">
            <a:avLst/>
          </a:prstGeom>
          <a:ln w="63500"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near Waypoint 4">
            <a:extLst>
              <a:ext uri="{FF2B5EF4-FFF2-40B4-BE49-F238E27FC236}">
                <a16:creationId xmlns:a16="http://schemas.microsoft.com/office/drawing/2014/main" id="{0A53015B-9842-B1B3-5B38-74BA3D588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141073" y="0"/>
            <a:ext cx="0" cy="2914650"/>
          </a:xfrm>
          <a:prstGeom prst="straightConnector1">
            <a:avLst/>
          </a:prstGeom>
          <a:ln w="63500"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E7B8DE8-7ADC-6C6E-9113-FACBCEB7A56E}"/>
              </a:ext>
            </a:extLst>
          </p:cNvPr>
          <p:cNvSpPr/>
          <p:nvPr userDrawn="1"/>
        </p:nvSpPr>
        <p:spPr>
          <a:xfrm>
            <a:off x="9326880" y="6096000"/>
            <a:ext cx="2590800" cy="57912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30D23-9A55-C69B-9B27-1059ACF66F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2511" y="6225667"/>
            <a:ext cx="2212287" cy="350272"/>
          </a:xfrm>
          <a:prstGeom prst="rect">
            <a:avLst/>
          </a:prstGeom>
        </p:spPr>
      </p:pic>
      <p:cxnSp>
        <p:nvCxnSpPr>
          <p:cNvPr id="6" name="Linear Waypoint 2">
            <a:extLst>
              <a:ext uri="{FF2B5EF4-FFF2-40B4-BE49-F238E27FC236}">
                <a16:creationId xmlns:a16="http://schemas.microsoft.com/office/drawing/2014/main" id="{BCB994FF-85F2-8425-B493-6A280A5FA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952311" y="4200525"/>
            <a:ext cx="0" cy="2657476"/>
          </a:xfrm>
          <a:prstGeom prst="straightConnector1">
            <a:avLst/>
          </a:prstGeom>
          <a:ln w="63500">
            <a:solidFill>
              <a:schemeClr val="tx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0017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small headline_eyebrow_sky">
    <p:bg>
      <p:bgPr>
        <a:solidFill>
          <a:srgbClr val="E3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DBCCBC2-1A04-AA1D-D78F-0651C797C1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+mn-lt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6A92643-129E-BACE-43AA-3583195CB0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14CC-8FE9-9F9A-3FFA-A19F8BE80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B1007-C7DF-DBCC-AC0D-86B4CDBF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5675" y="6400803"/>
            <a:ext cx="3108325" cy="24870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835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small headline_icon_1c_content_chart/graph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2BB04-7A96-7807-5C34-E81EA9B39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8007C-7B03-93A0-0C5A-15C09E1AF7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FBB98C35-6F0D-2386-164E-1AABE49FDF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FD2FC018-6E52-7DC4-C32F-BDD61045A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1480794"/>
            <a:ext cx="1277938" cy="1277938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400" b="0" i="0">
                <a:latin typeface="+mn-lt"/>
              </a:defRPr>
            </a:lvl1pPr>
          </a:lstStyle>
          <a:p>
            <a:r>
              <a:rPr lang="en-US" noProof="0"/>
              <a:t>Drop your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63AFBEB-28D6-A7C0-2D1D-0A01613C09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A9797AB9-E925-8AF9-65FF-B48D6E23DF3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867787" y="1480794"/>
            <a:ext cx="2831213" cy="460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598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small headline_icon_1c_content_chart/graph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FEBA825-5CA5-D98D-25FD-9C1B154A5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1480794"/>
            <a:ext cx="1277938" cy="1277938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400" b="0" i="0">
                <a:latin typeface="+mn-lt"/>
              </a:defRPr>
            </a:lvl1pPr>
          </a:lstStyle>
          <a:p>
            <a:r>
              <a:rPr lang="en-US" noProof="0"/>
              <a:t>Drop your icon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2BB04-7A96-7807-5C34-E81EA9B39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8007C-7B03-93A0-0C5A-15C09E1AF7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54BCA377-D8B3-7453-8AA9-1F47CAD9D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33151E2-5A3D-8A3A-3AC2-309756AF662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867787" y="1480794"/>
            <a:ext cx="2831213" cy="4606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39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content_heavy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3ADBF5-F3AD-6222-0CC4-1E5F2F02F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09904" y="0"/>
            <a:ext cx="3782096" cy="6857999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spc="0" noProof="0">
              <a:latin typeface="Knowledge2017" panose="020B0604020202020204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BC8DB13-1742-C414-653C-C76FFBE935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4993BAA3-3E4C-CD43-F744-309C6C807B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76707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1C7AAD43-1FA3-BDB8-2E7A-A1E92914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900" y="2306219"/>
            <a:ext cx="1024128" cy="1021204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400" b="0" i="0">
                <a:latin typeface="+mn-lt"/>
              </a:defRPr>
            </a:lvl1pPr>
          </a:lstStyle>
          <a:p>
            <a:r>
              <a:rPr lang="en-US" noProof="0"/>
              <a:t>Drop your icon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E847E32-2C4D-21B9-E7C4-83102361DCF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35138" y="2293806"/>
            <a:ext cx="2328862" cy="196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 spc="0">
                <a:latin typeface="Knowledge2017" panose="020B0506000000020004" pitchFamily="34" charset="0"/>
              </a:defRPr>
            </a:lvl1pPr>
            <a:lvl2pPr>
              <a:defRPr sz="1400" b="0" i="0">
                <a:latin typeface="Knowledge2017" panose="020B05060000000200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8CCEE391-AD9C-15FB-6366-986B48DF8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533900" y="2306219"/>
            <a:ext cx="1024128" cy="1021204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400" b="0" i="0">
                <a:latin typeface="+mn-lt"/>
              </a:defRPr>
            </a:lvl1pPr>
          </a:lstStyle>
          <a:p>
            <a:r>
              <a:rPr lang="en-US" noProof="0"/>
              <a:t>Drop your icon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C49DA8F-CB8A-E999-A25F-D0095854B14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799138" y="2293806"/>
            <a:ext cx="2328862" cy="196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 spc="0">
                <a:latin typeface="Knowledge2017" panose="020B0506000000020004" pitchFamily="34" charset="0"/>
              </a:defRPr>
            </a:lvl1pPr>
            <a:lvl2pPr>
              <a:defRPr sz="1400" b="0" i="0">
                <a:latin typeface="Knowledge2017" panose="020B05060000000200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E7D1C0CC-B3CC-C315-01B5-CAC9837DE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69900" y="4376319"/>
            <a:ext cx="1024128" cy="1021204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400" b="0" i="0">
                <a:latin typeface="+mn-lt"/>
              </a:defRPr>
            </a:lvl1pPr>
          </a:lstStyle>
          <a:p>
            <a:r>
              <a:rPr lang="en-US" noProof="0"/>
              <a:t>Drop your icon here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CE12BB2-104D-98BA-6920-CD7B6C863057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735138" y="4370813"/>
            <a:ext cx="2328862" cy="196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 spc="0">
                <a:latin typeface="Knowledge2017" panose="020B0506000000020004" pitchFamily="34" charset="0"/>
              </a:defRPr>
            </a:lvl1pPr>
            <a:lvl2pPr>
              <a:defRPr sz="1400" b="0" i="0">
                <a:latin typeface="Knowledge2017" panose="020B05060000000200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26A34789-47E8-65EC-3E9E-3FF0D916B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533900" y="4376319"/>
            <a:ext cx="1024128" cy="1021204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400" b="0" i="0">
                <a:latin typeface="+mn-lt"/>
              </a:defRPr>
            </a:lvl1pPr>
          </a:lstStyle>
          <a:p>
            <a:r>
              <a:rPr lang="en-US" noProof="0"/>
              <a:t>Drop your icon here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B20D75AD-FA5F-D596-CA09-B454280CA37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99138" y="4370813"/>
            <a:ext cx="2328862" cy="196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 spc="0">
                <a:latin typeface="Knowledge2017" panose="020B0506000000020004" pitchFamily="34" charset="0"/>
              </a:defRPr>
            </a:lvl1pPr>
            <a:lvl2pPr>
              <a:defRPr sz="1400" b="0" i="0">
                <a:latin typeface="Knowledge2017" panose="020B05060000000200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1D7E0738-3AE4-B84D-7E82-128AD20B40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482" y="1399491"/>
            <a:ext cx="3154318" cy="45512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latin typeface="Knowledge2017 Medium" panose="020B0506000000020004" pitchFamily="34" charset="0"/>
                <a:cs typeface="Knowledge2017 Medium" panose="020B0506000000020004" pitchFamily="34" charset="0"/>
              </a:defRPr>
            </a:lvl1pPr>
          </a:lstStyle>
          <a:p>
            <a:pPr lvl="0"/>
            <a:r>
              <a:rPr lang="en-US" noProof="0"/>
              <a:t>Sub headline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730D0410-C434-0826-EE9F-4284B421E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8595360" y="2286000"/>
            <a:ext cx="1024128" cy="1021204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400" b="0" i="0">
                <a:latin typeface="+mn-lt"/>
              </a:defRPr>
            </a:lvl1pPr>
          </a:lstStyle>
          <a:p>
            <a:r>
              <a:rPr lang="en-US" noProof="0"/>
              <a:t>Drop your icon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D8B729CF-8087-AD72-F6BD-0CD03CF4EEB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95360" y="3542400"/>
            <a:ext cx="3139440" cy="196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400" b="0" i="0" dirty="0">
                <a:latin typeface="Knowledge2017" panose="020B0506000000020004" pitchFamily="34" charset="0"/>
              </a:defRPr>
            </a:lvl1pPr>
            <a:lvl2pPr>
              <a:defRPr sz="1400" b="0" i="0">
                <a:latin typeface="Knowledge2017" panose="020B05060000000200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9D7885BE-4F39-FE4C-734F-D2693E6D6E3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50152" y="1391832"/>
            <a:ext cx="7677848" cy="7081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0">
                <a:latin typeface="Knowledge2017" panose="020B0506000000020004" pitchFamily="34" charset="0"/>
              </a:defRPr>
            </a:lvl1pPr>
            <a:lvl2pPr>
              <a:defRPr sz="1200" b="0" i="0">
                <a:latin typeface="+mn-lt"/>
              </a:defRPr>
            </a:lvl2pPr>
          </a:lstStyle>
          <a:p>
            <a:pPr lvl="0"/>
            <a:r>
              <a:rPr lang="en-US" noProof="0"/>
              <a:t>Body copy style. Enter your text here.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4E00BA-A447-E4D9-EF35-B653EA921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825342"/>
            <a:ext cx="121920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2BB04-7A96-7807-5C34-E81EA9B39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8007C-7B03-93A0-0C5A-15C09E1AF7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78E82-1542-7AB4-39B3-0AC53ACB8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2518" y="6225667"/>
            <a:ext cx="2212281" cy="3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081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small headline_3 photos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567F6-AE8B-8BAA-582A-8A0F5CE7F4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59EAF8-BCFB-3E97-3670-75EA7C6F79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2442EE3-649A-AC31-C1B3-FEB5F0454F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10615"/>
            <a:ext cx="38481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 u="none" cap="all" spc="300" baseline="0">
                <a:uFill>
                  <a:solidFill>
                    <a:schemeClr val="tx2"/>
                  </a:solidFill>
                </a:u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 noProof="0"/>
              <a:t>Section TITLE AS EYEBROW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BDA40701-ACD4-E0FE-FFB3-AF478CD11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71055"/>
            <a:ext cx="1127759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spc="0" baseline="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Small headline example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BE53AA9-65B8-02EF-6D0B-C3FAE39BF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0" y="1506193"/>
            <a:ext cx="3606800" cy="2344043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200" b="0" i="0" spc="0">
                <a:latin typeface="Knowledge2017" panose="020B0506000000020004" pitchFamily="34" charset="0"/>
              </a:defRPr>
            </a:lvl1pPr>
          </a:lstStyle>
          <a:p>
            <a:r>
              <a:rPr lang="en-US" noProof="0"/>
              <a:t>Drop your image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6090A68-0F0D-9E59-CA65-5EF23357DB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079842"/>
            <a:ext cx="3606800" cy="12922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Body copy style. Enter your text here.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94DA945-5116-18FB-7633-4EFB8493D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305300" y="1506194"/>
            <a:ext cx="3606800" cy="2344043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200" b="0" i="0" spc="0">
                <a:latin typeface="Knowledge2017" panose="020B0506000000020004" pitchFamily="34" charset="0"/>
              </a:defRPr>
            </a:lvl1pPr>
          </a:lstStyle>
          <a:p>
            <a:r>
              <a:rPr lang="en-US" noProof="0"/>
              <a:t>Drop your image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B0A662-A74F-E4A5-0F09-2F54BC34D3C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05300" y="4079843"/>
            <a:ext cx="3606800" cy="12922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Body copy style. Enter your text here.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D1E3D3F8-6CA1-2E22-F975-415A5E7C2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28000" y="1506193"/>
            <a:ext cx="3606800" cy="2344043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200" b="0" i="0" spc="0">
                <a:latin typeface="Knowledge2017" panose="020B0506000000020004" pitchFamily="34" charset="0"/>
              </a:defRPr>
            </a:lvl1pPr>
          </a:lstStyle>
          <a:p>
            <a:r>
              <a:rPr lang="en-US" noProof="0"/>
              <a:t>Drop your image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8385B56-D4F2-CACD-12E8-63C92DDF71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0" y="5478136"/>
            <a:ext cx="8720138" cy="7990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Body copy style. Enter your text here.</a:t>
            </a:r>
            <a:endParaRPr lang="en-GB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E17AB4F-C5C0-11ED-1236-053F841BB5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28000" y="4079841"/>
            <a:ext cx="3606800" cy="12922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US"/>
              <a:t>Body copy style. Enter your text here.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037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ABA85E75-0D20-629D-3970-58C0850ACC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26434-0E62-7869-AFDF-C563852971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23085"/>
            <a:ext cx="7294880" cy="1612340"/>
          </a:xfrm>
          <a:prstGeom prst="rect">
            <a:avLst/>
          </a:prstGeom>
        </p:spPr>
        <p:txBody>
          <a:bodyPr lIns="720000" rIns="90000"/>
          <a:lstStyle>
            <a:lvl1pPr>
              <a:defRPr sz="48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C79E81-3EC4-0783-E971-15A38CBF00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002" y="4535425"/>
            <a:ext cx="3627438" cy="370039"/>
          </a:xfrm>
          <a:prstGeom prst="rect">
            <a:avLst/>
          </a:prstGeom>
        </p:spPr>
        <p:txBody>
          <a:bodyPr lIns="720000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Knowledge2017" panose="020B0506000000020004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Knowledge2017" panose="020B0506000000020004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Knowledge2017" panose="020B0506000000020004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Month 00,Year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B3AD67-B8FB-C09B-2F8C-EF3F496D2F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973" y="636212"/>
            <a:ext cx="2033832" cy="5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14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087B39-3373-A79C-BCC6-DC2B5E792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0220"/>
            <a:ext cx="7772400" cy="2127694"/>
          </a:xfrm>
          <a:prstGeom prst="rect">
            <a:avLst/>
          </a:prstGeom>
        </p:spPr>
      </p:pic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ABA85E75-0D20-629D-3970-58C0850ACC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95E367-DF2F-181B-06D9-2625AA9BDA7A}"/>
              </a:ext>
            </a:extLst>
          </p:cNvPr>
          <p:cNvSpPr/>
          <p:nvPr userDrawn="1"/>
        </p:nvSpPr>
        <p:spPr>
          <a:xfrm>
            <a:off x="11333526" y="6417650"/>
            <a:ext cx="676275" cy="2603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7376DB-6FC7-C08E-7188-6198F8690284}"/>
              </a:ext>
            </a:extLst>
          </p:cNvPr>
          <p:cNvCxnSpPr/>
          <p:nvPr userDrawn="1"/>
        </p:nvCxnSpPr>
        <p:spPr>
          <a:xfrm>
            <a:off x="11194712" y="6417650"/>
            <a:ext cx="0" cy="2603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7165BC61-2A04-1E0F-6654-39C2A70CE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999541"/>
            <a:ext cx="7294880" cy="1612340"/>
          </a:xfrm>
          <a:prstGeom prst="rect">
            <a:avLst/>
          </a:prstGeom>
        </p:spPr>
        <p:txBody>
          <a:bodyPr lIns="720000" rIns="90000"/>
          <a:lstStyle>
            <a:lvl1pPr>
              <a:defRPr sz="48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9C7E7-6664-B992-FBC2-6DAD84E051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0225" y="6437007"/>
            <a:ext cx="809625" cy="2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572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5BA1B2-4ED0-67F1-96B5-9F9BC056F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2622830"/>
            <a:ext cx="7294880" cy="1612340"/>
          </a:xfrm>
          <a:prstGeom prst="rect">
            <a:avLst/>
          </a:prstGeom>
        </p:spPr>
        <p:txBody>
          <a:bodyPr lIns="720000" rIns="90000"/>
          <a:lstStyle>
            <a:lvl1pPr>
              <a:defRPr sz="4800" b="1" i="0">
                <a:solidFill>
                  <a:srgbClr val="404040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US"/>
          </a:p>
        </p:txBody>
      </p:sp>
      <p:cxnSp>
        <p:nvCxnSpPr>
          <p:cNvPr id="2" name="Linear Waypoint">
            <a:extLst>
              <a:ext uri="{FF2B5EF4-FFF2-40B4-BE49-F238E27FC236}">
                <a16:creationId xmlns:a16="http://schemas.microsoft.com/office/drawing/2014/main" id="{B5E80574-F320-1281-B61A-1B1E27839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6059635" y="2438401"/>
            <a:ext cx="4876802" cy="0"/>
          </a:xfrm>
          <a:prstGeom prst="straightConnector1">
            <a:avLst/>
          </a:prstGeom>
          <a:ln w="63500">
            <a:solidFill>
              <a:schemeClr val="accent1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Linear Waypoint">
            <a:extLst>
              <a:ext uri="{FF2B5EF4-FFF2-40B4-BE49-F238E27FC236}">
                <a16:creationId xmlns:a16="http://schemas.microsoft.com/office/drawing/2014/main" id="{E01BCB2A-49D4-0D71-657A-B82C4015B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615843" y="1"/>
            <a:ext cx="1" cy="3256546"/>
          </a:xfrm>
          <a:prstGeom prst="straightConnector1">
            <a:avLst/>
          </a:prstGeom>
          <a:ln w="63500">
            <a:solidFill>
              <a:schemeClr val="accent1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Linear Waypoint">
            <a:extLst>
              <a:ext uri="{FF2B5EF4-FFF2-40B4-BE49-F238E27FC236}">
                <a16:creationId xmlns:a16="http://schemas.microsoft.com/office/drawing/2014/main" id="{27C06694-7A0F-59F8-C43F-0C214626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6845698" y="449180"/>
            <a:ext cx="898360" cy="0"/>
          </a:xfrm>
          <a:prstGeom prst="straightConnector1">
            <a:avLst/>
          </a:prstGeom>
          <a:ln w="63500">
            <a:solidFill>
              <a:schemeClr val="accent1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near Waypoint">
            <a:extLst>
              <a:ext uri="{FF2B5EF4-FFF2-40B4-BE49-F238E27FC236}">
                <a16:creationId xmlns:a16="http://schemas.microsoft.com/office/drawing/2014/main" id="{34A24350-58C5-EE4A-01EF-FC03EF2E8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0787880" y="0"/>
            <a:ext cx="0" cy="2053389"/>
          </a:xfrm>
          <a:prstGeom prst="straightConnector1">
            <a:avLst/>
          </a:prstGeom>
          <a:ln w="63500">
            <a:solidFill>
              <a:schemeClr val="accent1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861203A-3D98-6682-0557-35363AF0E1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2" y="4235170"/>
            <a:ext cx="3627438" cy="370039"/>
          </a:xfrm>
          <a:prstGeom prst="rect">
            <a:avLst/>
          </a:prstGeom>
        </p:spPr>
        <p:txBody>
          <a:bodyPr lIns="720000"/>
          <a:lstStyle>
            <a:lvl1pPr marL="0" indent="0">
              <a:buNone/>
              <a:defRPr sz="1400" b="0" i="0">
                <a:solidFill>
                  <a:srgbClr val="404040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Knowledge2017" panose="020B0506000000020004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Knowledge2017" panose="020B0506000000020004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Knowledge2017" panose="020B0506000000020004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Knowledge2017" panose="020B0506000000020004" pitchFamily="34" charset="0"/>
              </a:defRPr>
            </a:lvl5pPr>
          </a:lstStyle>
          <a:p>
            <a:pPr lvl="0"/>
            <a:r>
              <a:rPr lang="en-GB"/>
              <a:t>Month 00,Year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911235-52BA-5443-71E1-7DFFDFBD32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973" y="629949"/>
            <a:ext cx="2033828" cy="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65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5741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-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5199899" cy="1415165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2E4BA0B-053B-5CD9-5F01-28564FFFC8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455017"/>
            <a:ext cx="5003237" cy="3990338"/>
          </a:xfrm>
          <a:prstGeom prst="rect">
            <a:avLst/>
          </a:prstGeom>
        </p:spPr>
        <p:txBody>
          <a:bodyPr lIns="54000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laudantium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totam</a:t>
            </a:r>
            <a:r>
              <a:rPr lang="en-GB">
                <a:effectLst/>
              </a:rPr>
              <a:t> rem </a:t>
            </a:r>
            <a:r>
              <a:rPr lang="en-GB" err="1">
                <a:effectLst/>
              </a:rPr>
              <a:t>aperiam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eaque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ipsa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quae</a:t>
            </a:r>
            <a:r>
              <a:rPr lang="en-GB">
                <a:effectLst/>
              </a:rPr>
              <a:t> ab </a:t>
            </a:r>
            <a:r>
              <a:rPr lang="en-GB" err="1">
                <a:effectLst/>
              </a:rPr>
              <a:t>illo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inventore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veritatis</a:t>
            </a:r>
            <a:r>
              <a:rPr lang="en-GB">
                <a:effectLst/>
              </a:rPr>
              <a:t> et quasi </a:t>
            </a:r>
            <a:r>
              <a:rPr lang="en-GB" err="1">
                <a:effectLst/>
              </a:rPr>
              <a:t>architecto</a:t>
            </a:r>
            <a:r>
              <a:rPr lang="en-GB">
                <a:effectLst/>
              </a:rPr>
              <a:t> beatae vitae dicta sunt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minima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nostrum </a:t>
            </a:r>
            <a:r>
              <a:rPr lang="en-GB" err="1">
                <a:effectLst/>
              </a:rPr>
              <a:t>exerciexplicabo</a:t>
            </a:r>
            <a:r>
              <a:rPr lang="en-GB">
                <a:effectLst/>
              </a:rPr>
              <a:t>. Nemo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ipsam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voluptas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aspernatur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odit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aut</a:t>
            </a:r>
            <a:r>
              <a:rPr lang="en-GB">
                <a:effectLst/>
              </a:rPr>
              <a:t> fugit,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consequuntur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magni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eos</a:t>
            </a:r>
            <a:r>
              <a:rPr lang="en-GB">
                <a:effectLst/>
              </a:rPr>
              <a:t> qui ratione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sequi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nesciunt</a:t>
            </a:r>
            <a:r>
              <a:rPr lang="en-GB">
                <a:effectLst/>
              </a:rPr>
              <a:t>. </a:t>
            </a:r>
            <a:r>
              <a:rPr lang="en-GB" err="1">
                <a:effectLst/>
              </a:rPr>
              <a:t>Neque</a:t>
            </a:r>
            <a:r>
              <a:rPr lang="en-GB">
                <a:effectLst/>
              </a:rPr>
              <a:t> porro </a:t>
            </a:r>
            <a:r>
              <a:rPr lang="en-GB" err="1">
                <a:effectLst/>
              </a:rPr>
              <a:t>quisquam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est</a:t>
            </a:r>
            <a:r>
              <a:rPr lang="en-GB">
                <a:effectLst/>
              </a:rPr>
              <a:t>, qui </a:t>
            </a:r>
            <a:r>
              <a:rPr lang="en-GB" err="1">
                <a:effectLst/>
              </a:rPr>
              <a:t>dolorem</a:t>
            </a:r>
            <a:r>
              <a:rPr lang="en-GB">
                <a:effectLst/>
              </a:rPr>
              <a:t> ipsum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adipisci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non </a:t>
            </a:r>
            <a:r>
              <a:rPr lang="en-GB" err="1">
                <a:effectLst/>
              </a:rPr>
              <a:t>numquam</a:t>
            </a:r>
            <a:r>
              <a:rPr lang="en-GB">
                <a:effectLst/>
              </a:rPr>
              <a:t> eius </a:t>
            </a:r>
            <a:r>
              <a:rPr lang="en-GB" err="1">
                <a:effectLst/>
              </a:rPr>
              <a:t>modi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</a:t>
            </a:r>
            <a:r>
              <a:rPr lang="en-GB" err="1">
                <a:effectLst/>
              </a:rPr>
              <a:t>magnam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quaerat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tationem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ullam</a:t>
            </a:r>
            <a:r>
              <a:rPr lang="en-GB">
                <a:effectLst/>
              </a:rPr>
              <a:t> corporis </a:t>
            </a:r>
            <a:r>
              <a:rPr lang="en-GB" err="1">
                <a:effectLst/>
              </a:rPr>
              <a:t>suscipit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laboriosam</a:t>
            </a:r>
            <a:r>
              <a:rPr lang="en-GB">
                <a:effectLst/>
              </a:rPr>
              <a:t>,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aliquid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consequatur</a:t>
            </a:r>
            <a:r>
              <a:rPr lang="en-GB">
                <a:effectLst/>
              </a:rPr>
              <a:t>? Quis autem </a:t>
            </a:r>
            <a:r>
              <a:rPr lang="en-GB" err="1">
                <a:effectLst/>
              </a:rPr>
              <a:t>vel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iure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reprehenderit</a:t>
            </a:r>
            <a:r>
              <a:rPr lang="en-GB">
                <a:effectLst/>
              </a:rPr>
              <a:t> qui in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velit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esse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quam</a:t>
            </a:r>
            <a:r>
              <a:rPr lang="en-GB">
                <a:effectLst/>
              </a:rPr>
              <a:t> nihil </a:t>
            </a:r>
            <a:r>
              <a:rPr lang="en-GB" err="1">
                <a:effectLst/>
              </a:rPr>
              <a:t>molestiae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consequatur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vel</a:t>
            </a:r>
            <a:r>
              <a:rPr lang="en-GB">
                <a:effectLst/>
              </a:rPr>
              <a:t> illum qui </a:t>
            </a:r>
            <a:r>
              <a:rPr lang="en-GB" err="1">
                <a:effectLst/>
              </a:rPr>
              <a:t>dolorem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fugiat</a:t>
            </a:r>
            <a:r>
              <a:rPr lang="en-GB">
                <a:effectLst/>
              </a:rPr>
              <a:t> quo </a:t>
            </a:r>
            <a:r>
              <a:rPr lang="en-GB" err="1">
                <a:effectLst/>
              </a:rPr>
              <a:t>voluptas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nulla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pariatur</a:t>
            </a:r>
            <a:r>
              <a:rPr lang="en-GB">
                <a:effectLst/>
              </a:rPr>
              <a:t>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47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vider_amber">
    <p:bg>
      <p:bgPr>
        <a:solidFill>
          <a:srgbClr val="E3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FBD9A105-7E89-EF99-7FD7-066974BAB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537" y="3154234"/>
            <a:ext cx="4884737" cy="252992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8800">
                <a:solidFill>
                  <a:srgbClr val="404040"/>
                </a:solidFill>
              </a:defRPr>
            </a:lvl1pPr>
          </a:lstStyle>
          <a:p>
            <a:r>
              <a:rPr lang="en-US" noProof="0"/>
              <a:t>Section divider</a:t>
            </a:r>
          </a:p>
        </p:txBody>
      </p:sp>
      <p:cxnSp>
        <p:nvCxnSpPr>
          <p:cNvPr id="8" name="Linear Waypoint">
            <a:extLst>
              <a:ext uri="{FF2B5EF4-FFF2-40B4-BE49-F238E27FC236}">
                <a16:creationId xmlns:a16="http://schemas.microsoft.com/office/drawing/2014/main" id="{56905499-A894-A1D7-AFF6-2DF8CBC6A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2380499"/>
            <a:ext cx="4876802" cy="0"/>
          </a:xfrm>
          <a:prstGeom prst="straightConnector1">
            <a:avLst/>
          </a:prstGeom>
          <a:ln w="63500">
            <a:solidFill>
              <a:srgbClr val="D64000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near Waypoint">
            <a:extLst>
              <a:ext uri="{FF2B5EF4-FFF2-40B4-BE49-F238E27FC236}">
                <a16:creationId xmlns:a16="http://schemas.microsoft.com/office/drawing/2014/main" id="{BEA13CF3-F09E-32F4-0BF3-EE86E73C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124200"/>
            <a:ext cx="2550695" cy="0"/>
          </a:xfrm>
          <a:prstGeom prst="straightConnector1">
            <a:avLst/>
          </a:prstGeom>
          <a:ln w="63500">
            <a:solidFill>
              <a:srgbClr val="D64000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near Waypoint">
            <a:extLst>
              <a:ext uri="{FF2B5EF4-FFF2-40B4-BE49-F238E27FC236}">
                <a16:creationId xmlns:a16="http://schemas.microsoft.com/office/drawing/2014/main" id="{93C4399A-8B1A-6854-A593-57452DF4F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1736558"/>
            <a:ext cx="898360" cy="0"/>
          </a:xfrm>
          <a:prstGeom prst="straightConnector1">
            <a:avLst/>
          </a:prstGeom>
          <a:ln w="63500">
            <a:solidFill>
              <a:srgbClr val="D64000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22A53EF-9BEE-DD11-B9CE-A754316A1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2518" y="6225667"/>
            <a:ext cx="2212281" cy="3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759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0395B9B-40FA-6B0F-92D5-00E0F44C53A8}"/>
              </a:ext>
            </a:extLst>
          </p:cNvPr>
          <p:cNvSpPr/>
          <p:nvPr userDrawn="1"/>
        </p:nvSpPr>
        <p:spPr>
          <a:xfrm>
            <a:off x="1407090" y="1276350"/>
            <a:ext cx="4289612" cy="4296450"/>
          </a:xfrm>
          <a:prstGeom prst="rect">
            <a:avLst/>
          </a:prstGeom>
          <a:solidFill>
            <a:srgbClr val="404040"/>
          </a:solidFill>
          <a:ln>
            <a:noFill/>
          </a:ln>
          <a:effectLst>
            <a:outerShdw blurRad="448357" dist="86259" dir="6600000" sx="105000" sy="105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B1EB50-17E4-CFD5-C2CC-33D7098026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63471" cy="6858000"/>
          </a:xfrm>
          <a:custGeom>
            <a:avLst/>
            <a:gdLst>
              <a:gd name="connsiteX0" fmla="*/ 0 w 3563471"/>
              <a:gd name="connsiteY0" fmla="*/ 0 h 6858000"/>
              <a:gd name="connsiteX1" fmla="*/ 3563471 w 3563471"/>
              <a:gd name="connsiteY1" fmla="*/ 0 h 6858000"/>
              <a:gd name="connsiteX2" fmla="*/ 3563471 w 3563471"/>
              <a:gd name="connsiteY2" fmla="*/ 1277470 h 6858000"/>
              <a:gd name="connsiteX3" fmla="*/ 1411941 w 3563471"/>
              <a:gd name="connsiteY3" fmla="*/ 1277470 h 6858000"/>
              <a:gd name="connsiteX4" fmla="*/ 1411941 w 3563471"/>
              <a:gd name="connsiteY4" fmla="*/ 5565070 h 6858000"/>
              <a:gd name="connsiteX5" fmla="*/ 3563471 w 3563471"/>
              <a:gd name="connsiteY5" fmla="*/ 5565070 h 6858000"/>
              <a:gd name="connsiteX6" fmla="*/ 3563471 w 3563471"/>
              <a:gd name="connsiteY6" fmla="*/ 6858000 h 6858000"/>
              <a:gd name="connsiteX7" fmla="*/ 0 w 356347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3471" h="6858000">
                <a:moveTo>
                  <a:pt x="0" y="0"/>
                </a:moveTo>
                <a:lnTo>
                  <a:pt x="3563471" y="0"/>
                </a:lnTo>
                <a:lnTo>
                  <a:pt x="3563471" y="1277470"/>
                </a:lnTo>
                <a:lnTo>
                  <a:pt x="1411941" y="1277470"/>
                </a:lnTo>
                <a:lnTo>
                  <a:pt x="1411941" y="5565070"/>
                </a:lnTo>
                <a:lnTo>
                  <a:pt x="3563471" y="5565070"/>
                </a:lnTo>
                <a:lnTo>
                  <a:pt x="35634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83955ED-8FB5-8D79-FFB4-E361F9648C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3317" y="2014056"/>
            <a:ext cx="4077807" cy="1414944"/>
          </a:xfrm>
          <a:prstGeom prst="rect">
            <a:avLst/>
          </a:prstGeom>
        </p:spPr>
        <p:txBody>
          <a:bodyPr wrap="square" lIns="360000">
            <a:noAutofit/>
          </a:bodyPr>
          <a:lstStyle>
            <a:lvl1pPr marL="0" indent="0">
              <a:lnSpc>
                <a:spcPct val="100000"/>
              </a:lnSpc>
              <a:buNone/>
              <a:defRPr sz="46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111CA46-24A5-3A9B-08FD-26062B9759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3317" y="3565581"/>
            <a:ext cx="3935413" cy="1414944"/>
          </a:xfrm>
          <a:prstGeom prst="rect">
            <a:avLst/>
          </a:prstGeom>
        </p:spPr>
        <p:txBody>
          <a:bodyPr lIns="360000"/>
          <a:lstStyle>
            <a:lvl1pPr marL="0" indent="0">
              <a:buNone/>
              <a:defRPr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GB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95CB28AB-C6E5-A0A6-E957-05037AAE6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0024" y="1997024"/>
            <a:ext cx="5393151" cy="286395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</a:t>
            </a:r>
            <a:br>
              <a:rPr lang="en-GB"/>
            </a:br>
            <a:endParaRPr lang="en-GB"/>
          </a:p>
          <a:p>
            <a:pPr lvl="0"/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</a:t>
            </a:r>
            <a:r>
              <a:rPr lang="en-GB"/>
              <a:t> </a:t>
            </a:r>
            <a:r>
              <a:rPr lang="en-GB" err="1"/>
              <a:t>itation</a:t>
            </a:r>
            <a:r>
              <a:rPr lang="en-GB"/>
              <a:t>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0C959DA7-936B-649A-42BD-AB8B5D9993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</p:spTree>
    <p:extLst>
      <p:ext uri="{BB962C8B-B14F-4D97-AF65-F5344CB8AC3E}">
        <p14:creationId xmlns:p14="http://schemas.microsoft.com/office/powerpoint/2010/main" val="41092212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923D48-25FE-0A5C-D23E-B8D9854B262E}"/>
              </a:ext>
            </a:extLst>
          </p:cNvPr>
          <p:cNvSpPr/>
          <p:nvPr userDrawn="1"/>
        </p:nvSpPr>
        <p:spPr>
          <a:xfrm>
            <a:off x="0" y="0"/>
            <a:ext cx="12192000" cy="3346704"/>
          </a:xfrm>
          <a:prstGeom prst="rect">
            <a:avLst/>
          </a:prstGeom>
          <a:solidFill>
            <a:srgbClr val="404040"/>
          </a:solidFill>
          <a:ln>
            <a:noFill/>
          </a:ln>
          <a:effectLst>
            <a:outerShdw blurRad="448357" dist="86259" dir="6600000" sx="105000" sy="105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4504765" cy="2158192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E6AA5E-1679-7A23-CB6F-FBABD09E43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4942" y="2068654"/>
            <a:ext cx="2145867" cy="298460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F922169-6F6E-EAA8-37CA-1C9570B9D7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9278" y="2068653"/>
            <a:ext cx="2145867" cy="298460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760B929-13BB-EF90-2D49-71B467D4AA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13614" y="2068652"/>
            <a:ext cx="2145867" cy="298460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ECA32A19-3200-9193-2884-FF7372C088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674891"/>
            <a:ext cx="4114800" cy="1502227"/>
          </a:xfrm>
          <a:prstGeom prst="rect">
            <a:avLst/>
          </a:prstGeom>
        </p:spPr>
        <p:txBody>
          <a:bodyPr lIns="54000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E77B13B-5EB8-BE99-C498-E6958F992E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4942" y="5426347"/>
            <a:ext cx="2145867" cy="70551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74F748D-72AA-FD60-6548-03D40C069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84941" y="5177118"/>
            <a:ext cx="1219705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B2CD907-FDD9-CE57-AA42-7804F0D30D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9278" y="5415357"/>
            <a:ext cx="2145867" cy="70551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4ED399F-5E18-FA60-889B-ED542D432E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99277" y="5166128"/>
            <a:ext cx="1219705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4AF1E8B-3059-AB8A-AE6F-D1FE9FFEB5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13613" y="5415357"/>
            <a:ext cx="2145867" cy="70551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endParaRPr lang="en-GB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62A2A69-AFA2-3199-7557-A9225EEF09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13612" y="5166128"/>
            <a:ext cx="1219705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3299437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file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rgbClr val="404040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4504765" cy="2158192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rgbClr val="404040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E6AA5E-1679-7A23-CB6F-FBABD09E43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4942" y="1565220"/>
            <a:ext cx="2145867" cy="298460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F922169-6F6E-EAA8-37CA-1C9570B9D7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9278" y="1565219"/>
            <a:ext cx="2145867" cy="298460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760B929-13BB-EF90-2D49-71B467D4AA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13614" y="1565218"/>
            <a:ext cx="2145867" cy="298460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ECA32A19-3200-9193-2884-FF7372C088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677886"/>
            <a:ext cx="4114800" cy="1502227"/>
          </a:xfrm>
          <a:prstGeom prst="rect">
            <a:avLst/>
          </a:prstGeom>
        </p:spPr>
        <p:txBody>
          <a:bodyPr lIns="54000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E77B13B-5EB8-BE99-C498-E6958F992E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4942" y="4922913"/>
            <a:ext cx="2145867" cy="70551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74F748D-72AA-FD60-6548-03D40C069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84941" y="4673684"/>
            <a:ext cx="1219705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B2CD907-FDD9-CE57-AA42-7804F0D30D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9278" y="4911923"/>
            <a:ext cx="2145867" cy="70551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4ED399F-5E18-FA60-889B-ED542D432E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99277" y="4662694"/>
            <a:ext cx="1219705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4AF1E8B-3059-AB8A-AE6F-D1FE9FFEB5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13613" y="4911923"/>
            <a:ext cx="2145867" cy="70551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endParaRPr lang="en-GB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62A2A69-AFA2-3199-7557-A9225EEF09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13612" y="4662694"/>
            <a:ext cx="1219705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1635005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FAF438-7D6C-66BD-B419-4811750B4B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1170" y="1064092"/>
            <a:ext cx="3807479" cy="475885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81DFC85-A88F-F6B2-8077-A61FD26657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63698" y="1064092"/>
            <a:ext cx="2328302" cy="475885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0CFB80-3D23-B56A-7D77-3EED999497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427312"/>
            <a:ext cx="5003237" cy="3990338"/>
          </a:xfrm>
          <a:prstGeom prst="rect">
            <a:avLst/>
          </a:prstGeom>
        </p:spPr>
        <p:txBody>
          <a:bodyPr lIns="540000"/>
          <a:lstStyle>
            <a:lvl1pPr algn="l">
              <a:lnSpc>
                <a:spcPct val="100000"/>
              </a:lnSpc>
              <a:defRPr sz="12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laudantium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totam</a:t>
            </a:r>
            <a:r>
              <a:rPr lang="en-GB">
                <a:effectLst/>
              </a:rPr>
              <a:t> rem </a:t>
            </a:r>
            <a:r>
              <a:rPr lang="en-GB" err="1">
                <a:effectLst/>
              </a:rPr>
              <a:t>aperiam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eaque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ipsa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quae</a:t>
            </a:r>
            <a:r>
              <a:rPr lang="en-GB">
                <a:effectLst/>
              </a:rPr>
              <a:t> ab </a:t>
            </a:r>
            <a:r>
              <a:rPr lang="en-GB" err="1">
                <a:effectLst/>
              </a:rPr>
              <a:t>illo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inventore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veritatis</a:t>
            </a:r>
            <a:r>
              <a:rPr lang="en-GB">
                <a:effectLst/>
              </a:rPr>
              <a:t> et quasi </a:t>
            </a:r>
            <a:r>
              <a:rPr lang="en-GB" err="1">
                <a:effectLst/>
              </a:rPr>
              <a:t>architecto</a:t>
            </a:r>
            <a:r>
              <a:rPr lang="en-GB">
                <a:effectLst/>
              </a:rPr>
              <a:t> beatae vitae dicta sunt </a:t>
            </a:r>
            <a:r>
              <a:rPr lang="en-GB" err="1">
                <a:effectLst/>
              </a:rPr>
              <a:t>explicabo</a:t>
            </a:r>
            <a:r>
              <a:rPr lang="en-GB">
                <a:effectLst/>
              </a:rPr>
              <a:t>. Nemo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ipsam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voluptas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aspernatur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odit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aut</a:t>
            </a:r>
            <a:r>
              <a:rPr lang="en-GB">
                <a:effectLst/>
              </a:rPr>
              <a:t> fugit,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consequuntur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magni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eos</a:t>
            </a:r>
            <a:r>
              <a:rPr lang="en-GB">
                <a:effectLst/>
              </a:rPr>
              <a:t> qui ratione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sequi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nesciunt</a:t>
            </a:r>
            <a:r>
              <a:rPr lang="en-GB">
                <a:effectLst/>
              </a:rPr>
              <a:t>. </a:t>
            </a:r>
            <a:r>
              <a:rPr lang="en-GB" err="1">
                <a:effectLst/>
              </a:rPr>
              <a:t>Neque</a:t>
            </a:r>
            <a:r>
              <a:rPr lang="en-GB">
                <a:effectLst/>
              </a:rPr>
              <a:t> porro </a:t>
            </a:r>
            <a:r>
              <a:rPr lang="en-GB" err="1">
                <a:effectLst/>
              </a:rPr>
              <a:t>quisquam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est</a:t>
            </a:r>
            <a:r>
              <a:rPr lang="en-GB">
                <a:effectLst/>
              </a:rPr>
              <a:t>, qui </a:t>
            </a:r>
            <a:r>
              <a:rPr lang="en-GB" err="1">
                <a:effectLst/>
              </a:rPr>
              <a:t>dolorem</a:t>
            </a:r>
            <a:r>
              <a:rPr lang="en-GB">
                <a:effectLst/>
              </a:rPr>
              <a:t> ipsum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adipisci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non </a:t>
            </a:r>
            <a:r>
              <a:rPr lang="en-GB" err="1">
                <a:effectLst/>
              </a:rPr>
              <a:t>numquam</a:t>
            </a:r>
            <a:r>
              <a:rPr lang="en-GB">
                <a:effectLst/>
              </a:rPr>
              <a:t> eius </a:t>
            </a:r>
            <a:r>
              <a:rPr lang="en-GB" err="1">
                <a:effectLst/>
              </a:rPr>
              <a:t>modi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</a:t>
            </a:r>
            <a:r>
              <a:rPr lang="en-GB" err="1">
                <a:effectLst/>
              </a:rPr>
              <a:t>magnam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quaerat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minima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nostrum </a:t>
            </a:r>
            <a:r>
              <a:rPr lang="en-GB" err="1">
                <a:effectLst/>
              </a:rPr>
              <a:t>exercitationem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ullam</a:t>
            </a:r>
            <a:r>
              <a:rPr lang="en-GB">
                <a:effectLst/>
              </a:rPr>
              <a:t> corporis </a:t>
            </a:r>
            <a:r>
              <a:rPr lang="en-GB" err="1">
                <a:effectLst/>
              </a:rPr>
              <a:t>suscipit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laboriosam</a:t>
            </a:r>
            <a:r>
              <a:rPr lang="en-GB">
                <a:effectLst/>
              </a:rPr>
              <a:t>,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aliquid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consequatur</a:t>
            </a:r>
            <a:r>
              <a:rPr lang="en-GB">
                <a:effectLst/>
              </a:rPr>
              <a:t>? Quis autem </a:t>
            </a:r>
            <a:r>
              <a:rPr lang="en-GB" err="1">
                <a:effectLst/>
              </a:rPr>
              <a:t>vel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iure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reprehenderit</a:t>
            </a:r>
            <a:r>
              <a:rPr lang="en-GB">
                <a:effectLst/>
              </a:rPr>
              <a:t> qui in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velit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esse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quam</a:t>
            </a:r>
            <a:r>
              <a:rPr lang="en-GB">
                <a:effectLst/>
              </a:rPr>
              <a:t> nihil </a:t>
            </a:r>
            <a:r>
              <a:rPr lang="en-GB" err="1">
                <a:effectLst/>
              </a:rPr>
              <a:t>molestiae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consequatur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vel</a:t>
            </a:r>
            <a:r>
              <a:rPr lang="en-GB">
                <a:effectLst/>
              </a:rPr>
              <a:t> illum qui </a:t>
            </a:r>
            <a:r>
              <a:rPr lang="en-GB" err="1">
                <a:effectLst/>
              </a:rPr>
              <a:t>dolorem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fugiat</a:t>
            </a:r>
            <a:r>
              <a:rPr lang="en-GB">
                <a:effectLst/>
              </a:rPr>
              <a:t> quo </a:t>
            </a:r>
            <a:r>
              <a:rPr lang="en-GB" err="1">
                <a:effectLst/>
              </a:rPr>
              <a:t>voluptas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nulla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pariatur</a:t>
            </a:r>
            <a:r>
              <a:rPr lang="en-GB">
                <a:effectLst/>
              </a:rPr>
              <a:t>?</a:t>
            </a:r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D35EC10-CB45-98FC-A8F5-2D408810E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5003238" cy="2158192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EE37AFCE-03E9-1A97-2224-871121A5C7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55171" y="151680"/>
            <a:ext cx="1936830" cy="306137"/>
          </a:xfrm>
          <a:prstGeom prst="rect">
            <a:avLst/>
          </a:prstGeom>
        </p:spPr>
        <p:txBody>
          <a:bodyPr lIns="0" rIns="540000"/>
          <a:lstStyle>
            <a:lvl1pPr algn="r">
              <a:lnSpc>
                <a:spcPct val="100000"/>
              </a:lnSpc>
              <a:defRPr sz="1100" b="1" u="sng">
                <a:solidFill>
                  <a:srgbClr val="404040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LABEL LABEL</a:t>
            </a:r>
          </a:p>
        </p:txBody>
      </p:sp>
    </p:spTree>
    <p:extLst>
      <p:ext uri="{BB962C8B-B14F-4D97-AF65-F5344CB8AC3E}">
        <p14:creationId xmlns:p14="http://schemas.microsoft.com/office/powerpoint/2010/main" val="9367063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E6AA5E-1679-7A23-CB6F-FBABD09E436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57012" y="1680882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74F748D-72AA-FD60-6548-03D40C069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7012" y="3246550"/>
            <a:ext cx="1440000" cy="490569"/>
          </a:xfrm>
          <a:prstGeom prst="rect">
            <a:avLst/>
          </a:prstGeom>
        </p:spPr>
        <p:txBody>
          <a:bodyPr lIns="0"/>
          <a:lstStyle>
            <a:lvl1pPr algn="l">
              <a:lnSpc>
                <a:spcPts val="6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Surname,</a:t>
            </a:r>
          </a:p>
          <a:p>
            <a:pPr lvl="0"/>
            <a:r>
              <a:rPr lang="en-GB"/>
              <a:t>Job title</a:t>
            </a:r>
          </a:p>
          <a:p>
            <a:pPr lvl="0"/>
            <a:endParaRPr lang="en-GB"/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192989C6-7A8B-6042-84F1-5C85F29A33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3" name="Title 14">
            <a:extLst>
              <a:ext uri="{FF2B5EF4-FFF2-40B4-BE49-F238E27FC236}">
                <a16:creationId xmlns:a16="http://schemas.microsoft.com/office/drawing/2014/main" id="{57BCAE4D-78DA-4610-29EB-AF953A383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10127847" cy="1415165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4A1A47B-8DC6-2471-591E-29FA2F91F80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2594777" y="1680882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9EC13069-BE03-D8F1-9F54-DC492A7BCD8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432542" y="1680882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9D121173-CB85-04D1-F74C-7A9A61AD26E8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0307" y="1680882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C3C3DAEA-17D5-4DA3-C761-6C554327E7BF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8108072" y="1680882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AA9061CF-3B2D-F43D-FA72-4C5B784AF57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945837" y="1680882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34BFAE07-BF5A-08B9-65CF-F91E56EBB68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757012" y="3975847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4A438CB2-911E-6159-4686-6E69B471305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2594777" y="3975847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5B09EF1F-AECF-6750-7E3D-6F3388D11EFB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432542" y="3975847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A4B399F9-4969-32EC-BC1F-4C9A0F0C939B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270307" y="3975847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4F712170-971E-BEBA-FE2F-6D116CF89258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8108072" y="3975847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A2ACE8F3-48C5-BBC3-62E4-8C49E0FC463F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945837" y="3975847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615748EA-49CE-5D2E-D771-81D9DE80E97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94777" y="3246550"/>
            <a:ext cx="1440000" cy="490569"/>
          </a:xfrm>
          <a:prstGeom prst="rect">
            <a:avLst/>
          </a:prstGeom>
        </p:spPr>
        <p:txBody>
          <a:bodyPr lIns="0"/>
          <a:lstStyle>
            <a:lvl1pPr algn="l">
              <a:lnSpc>
                <a:spcPts val="6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Surname,</a:t>
            </a:r>
          </a:p>
          <a:p>
            <a:pPr lvl="0"/>
            <a:r>
              <a:rPr lang="en-GB"/>
              <a:t>Job title</a:t>
            </a:r>
          </a:p>
          <a:p>
            <a:pPr lvl="0"/>
            <a:endParaRPr lang="en-GB"/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9F254487-9BB8-9EBB-4128-4559DF34F5C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432542" y="3247544"/>
            <a:ext cx="1440000" cy="490569"/>
          </a:xfrm>
          <a:prstGeom prst="rect">
            <a:avLst/>
          </a:prstGeom>
        </p:spPr>
        <p:txBody>
          <a:bodyPr lIns="0"/>
          <a:lstStyle>
            <a:lvl1pPr algn="l">
              <a:lnSpc>
                <a:spcPts val="6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Surname,</a:t>
            </a:r>
          </a:p>
          <a:p>
            <a:pPr lvl="0"/>
            <a:r>
              <a:rPr lang="en-GB"/>
              <a:t>Job title</a:t>
            </a:r>
          </a:p>
          <a:p>
            <a:pPr lvl="0"/>
            <a:endParaRPr lang="en-GB"/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B1B9F738-D111-074F-57CC-C3A5DF1E32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70307" y="3247544"/>
            <a:ext cx="1440000" cy="490569"/>
          </a:xfrm>
          <a:prstGeom prst="rect">
            <a:avLst/>
          </a:prstGeom>
        </p:spPr>
        <p:txBody>
          <a:bodyPr lIns="0"/>
          <a:lstStyle>
            <a:lvl1pPr algn="l">
              <a:lnSpc>
                <a:spcPts val="6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Surname,</a:t>
            </a:r>
          </a:p>
          <a:p>
            <a:pPr lvl="0"/>
            <a:r>
              <a:rPr lang="en-GB"/>
              <a:t>Job title</a:t>
            </a:r>
          </a:p>
          <a:p>
            <a:pPr lvl="0"/>
            <a:endParaRPr lang="en-GB"/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B53102AA-306F-F932-B3FB-9161C72EBEB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108072" y="3246550"/>
            <a:ext cx="1440000" cy="490569"/>
          </a:xfrm>
          <a:prstGeom prst="rect">
            <a:avLst/>
          </a:prstGeom>
        </p:spPr>
        <p:txBody>
          <a:bodyPr lIns="0"/>
          <a:lstStyle>
            <a:lvl1pPr algn="l">
              <a:lnSpc>
                <a:spcPts val="6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Surname,</a:t>
            </a:r>
          </a:p>
          <a:p>
            <a:pPr lvl="0"/>
            <a:r>
              <a:rPr lang="en-GB"/>
              <a:t>Job title</a:t>
            </a:r>
          </a:p>
          <a:p>
            <a:pPr lvl="0"/>
            <a:endParaRPr lang="en-GB"/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021F0EAD-A1A5-6244-76FE-7ED78BEB249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945837" y="3241487"/>
            <a:ext cx="1440000" cy="490569"/>
          </a:xfrm>
          <a:prstGeom prst="rect">
            <a:avLst/>
          </a:prstGeom>
        </p:spPr>
        <p:txBody>
          <a:bodyPr lIns="0"/>
          <a:lstStyle>
            <a:lvl1pPr algn="l">
              <a:lnSpc>
                <a:spcPts val="6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Surname,</a:t>
            </a:r>
          </a:p>
          <a:p>
            <a:pPr lvl="0"/>
            <a:r>
              <a:rPr lang="en-GB"/>
              <a:t>Job title</a:t>
            </a:r>
          </a:p>
          <a:p>
            <a:pPr lvl="0"/>
            <a:endParaRPr lang="en-GB"/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10F9D57E-18E4-1F82-2B2A-56E9BBD640F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4777" y="5543429"/>
            <a:ext cx="1440000" cy="490569"/>
          </a:xfrm>
          <a:prstGeom prst="rect">
            <a:avLst/>
          </a:prstGeom>
        </p:spPr>
        <p:txBody>
          <a:bodyPr lIns="0"/>
          <a:lstStyle>
            <a:lvl1pPr algn="l">
              <a:lnSpc>
                <a:spcPts val="6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Surname,</a:t>
            </a:r>
          </a:p>
          <a:p>
            <a:pPr lvl="0"/>
            <a:r>
              <a:rPr lang="en-GB"/>
              <a:t>Job title</a:t>
            </a:r>
          </a:p>
          <a:p>
            <a:pPr lvl="0"/>
            <a:endParaRPr lang="en-GB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9DA90E64-62E2-3420-6397-A72E4A76EAD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32542" y="5544423"/>
            <a:ext cx="1440000" cy="490569"/>
          </a:xfrm>
          <a:prstGeom prst="rect">
            <a:avLst/>
          </a:prstGeom>
        </p:spPr>
        <p:txBody>
          <a:bodyPr lIns="0"/>
          <a:lstStyle>
            <a:lvl1pPr algn="l">
              <a:lnSpc>
                <a:spcPts val="6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Surname,</a:t>
            </a:r>
          </a:p>
          <a:p>
            <a:pPr lvl="0"/>
            <a:r>
              <a:rPr lang="en-GB"/>
              <a:t>Job title</a:t>
            </a:r>
          </a:p>
          <a:p>
            <a:pPr lvl="0"/>
            <a:endParaRPr lang="en-GB"/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9DA113FB-DB00-3721-5A20-58A0192576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270307" y="5544423"/>
            <a:ext cx="1440000" cy="490569"/>
          </a:xfrm>
          <a:prstGeom prst="rect">
            <a:avLst/>
          </a:prstGeom>
        </p:spPr>
        <p:txBody>
          <a:bodyPr lIns="0"/>
          <a:lstStyle>
            <a:lvl1pPr algn="l">
              <a:lnSpc>
                <a:spcPts val="6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Surname,</a:t>
            </a:r>
          </a:p>
          <a:p>
            <a:pPr lvl="0"/>
            <a:r>
              <a:rPr lang="en-GB"/>
              <a:t>Job title</a:t>
            </a:r>
          </a:p>
          <a:p>
            <a:pPr lvl="0"/>
            <a:endParaRPr lang="en-GB"/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E444D6ED-91EC-6933-3469-C7A0921CAF8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108072" y="5543429"/>
            <a:ext cx="1440000" cy="490569"/>
          </a:xfrm>
          <a:prstGeom prst="rect">
            <a:avLst/>
          </a:prstGeom>
        </p:spPr>
        <p:txBody>
          <a:bodyPr lIns="0"/>
          <a:lstStyle>
            <a:lvl1pPr algn="l">
              <a:lnSpc>
                <a:spcPts val="6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Surname,</a:t>
            </a:r>
          </a:p>
          <a:p>
            <a:pPr lvl="0"/>
            <a:r>
              <a:rPr lang="en-GB"/>
              <a:t>Job title</a:t>
            </a:r>
          </a:p>
          <a:p>
            <a:pPr lvl="0"/>
            <a:endParaRPr lang="en-GB"/>
          </a:p>
        </p:txBody>
      </p:sp>
      <p:sp>
        <p:nvSpPr>
          <p:cNvPr id="48" name="Text Placeholder 13">
            <a:extLst>
              <a:ext uri="{FF2B5EF4-FFF2-40B4-BE49-F238E27FC236}">
                <a16:creationId xmlns:a16="http://schemas.microsoft.com/office/drawing/2014/main" id="{A2E0DD28-1FE3-76C3-80CB-BF65E8778C7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945837" y="5538366"/>
            <a:ext cx="1440000" cy="490569"/>
          </a:xfrm>
          <a:prstGeom prst="rect">
            <a:avLst/>
          </a:prstGeom>
        </p:spPr>
        <p:txBody>
          <a:bodyPr lIns="0"/>
          <a:lstStyle>
            <a:lvl1pPr algn="l">
              <a:lnSpc>
                <a:spcPts val="6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Surname,</a:t>
            </a:r>
          </a:p>
          <a:p>
            <a:pPr lvl="0"/>
            <a:r>
              <a:rPr lang="en-GB"/>
              <a:t>Job title</a:t>
            </a:r>
          </a:p>
          <a:p>
            <a:pPr lvl="0"/>
            <a:endParaRPr lang="en-GB"/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9F10CD9D-9A2D-1CA6-0CF9-BA80204D961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7012" y="5538366"/>
            <a:ext cx="1440000" cy="490569"/>
          </a:xfrm>
          <a:prstGeom prst="rect">
            <a:avLst/>
          </a:prstGeom>
        </p:spPr>
        <p:txBody>
          <a:bodyPr lIns="0"/>
          <a:lstStyle>
            <a:lvl1pPr algn="l">
              <a:lnSpc>
                <a:spcPts val="600"/>
              </a:lnSpc>
              <a:defRPr sz="14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Surname,</a:t>
            </a:r>
          </a:p>
          <a:p>
            <a:pPr lvl="0"/>
            <a:r>
              <a:rPr lang="en-GB"/>
              <a:t>Job title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6069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ie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923D48-25FE-0A5C-D23E-B8D9854B262E}"/>
              </a:ext>
            </a:extLst>
          </p:cNvPr>
          <p:cNvSpPr/>
          <p:nvPr userDrawn="1"/>
        </p:nvSpPr>
        <p:spPr>
          <a:xfrm>
            <a:off x="-3" y="0"/>
            <a:ext cx="12192000" cy="3346704"/>
          </a:xfrm>
          <a:prstGeom prst="rect">
            <a:avLst/>
          </a:prstGeom>
          <a:solidFill>
            <a:srgbClr val="404040"/>
          </a:solidFill>
          <a:ln>
            <a:noFill/>
          </a:ln>
          <a:effectLst>
            <a:outerShdw blurRad="448357" dist="86259" dir="6600000" sx="105000" sy="105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10633317" cy="2158192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E6AA5E-1679-7A23-CB6F-FBABD09E43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7242" y="1851654"/>
            <a:ext cx="3169106" cy="208887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E77B13B-5EB8-BE99-C498-E6958F992E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240" y="4557198"/>
            <a:ext cx="3297288" cy="1799043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74F748D-72AA-FD60-6548-03D40C069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7242" y="4222832"/>
            <a:ext cx="258405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A2D4D0-6DD6-CBB9-62CE-8DE25132AF0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11444" y="1851654"/>
            <a:ext cx="3169106" cy="208887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7C9B03E-661B-73E9-91DA-6512AB9ED49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95646" y="1851653"/>
            <a:ext cx="3169106" cy="208887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9C0EAF3-6069-E7D5-2C13-81A730559C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11444" y="4557198"/>
            <a:ext cx="3297288" cy="1799043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D2C16A8E-CE22-8C88-4FA5-0FE0E80298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11446" y="4222832"/>
            <a:ext cx="258405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A235A72-E362-4294-542A-12DE3DBBFE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95644" y="4557197"/>
            <a:ext cx="3297288" cy="1799043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63FAFB9C-3941-A6C7-BEF9-0920E1604C1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5646" y="4222831"/>
            <a:ext cx="258405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454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tegorie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rgbClr val="404040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10633317" cy="1572406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rgbClr val="404040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E6AA5E-1679-7A23-CB6F-FBABD09E43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7242" y="1597654"/>
            <a:ext cx="3169106" cy="208887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E77B13B-5EB8-BE99-C498-E6958F992E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240" y="4204585"/>
            <a:ext cx="3297288" cy="1799043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74F748D-72AA-FD60-6548-03D40C069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7242" y="3870219"/>
            <a:ext cx="258405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A2D4D0-6DD6-CBB9-62CE-8DE25132AF0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11444" y="1597654"/>
            <a:ext cx="3169106" cy="208887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7C9B03E-661B-73E9-91DA-6512AB9ED49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95646" y="1597653"/>
            <a:ext cx="3169106" cy="208887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9C0EAF3-6069-E7D5-2C13-81A730559C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11444" y="4204585"/>
            <a:ext cx="3297288" cy="1799043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D2C16A8E-CE22-8C88-4FA5-0FE0E80298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11446" y="3870219"/>
            <a:ext cx="258405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A235A72-E362-4294-542A-12DE3DBBFE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95644" y="4204584"/>
            <a:ext cx="3297288" cy="1799043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63FAFB9C-3941-A6C7-BEF9-0920E1604C1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5646" y="3870218"/>
            <a:ext cx="258405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0356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tegorie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rgbClr val="404040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10633317" cy="1572406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rgbClr val="404040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E77B13B-5EB8-BE99-C498-E6958F992E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814" y="2364210"/>
            <a:ext cx="2712231" cy="292542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laudantium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totam</a:t>
            </a:r>
            <a:r>
              <a:rPr lang="en-GB">
                <a:effectLst/>
              </a:rPr>
              <a:t> rem </a:t>
            </a:r>
            <a:r>
              <a:rPr lang="en-GB" err="1">
                <a:effectLst/>
              </a:rPr>
              <a:t>aperiam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eaque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ipsa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quae</a:t>
            </a:r>
            <a:r>
              <a:rPr lang="en-GB">
                <a:effectLst/>
              </a:rPr>
              <a:t> ab </a:t>
            </a:r>
            <a:r>
              <a:rPr lang="en-GB" err="1">
                <a:effectLst/>
              </a:rPr>
              <a:t>illo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inventore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veritatis</a:t>
            </a:r>
            <a:r>
              <a:rPr lang="en-GB">
                <a:effectLst/>
              </a:rPr>
              <a:t> et quasi </a:t>
            </a:r>
            <a:r>
              <a:rPr lang="en-GB" err="1">
                <a:effectLst/>
              </a:rPr>
              <a:t>architecto</a:t>
            </a:r>
            <a:r>
              <a:rPr lang="en-GB">
                <a:effectLst/>
              </a:rPr>
              <a:t> beatae vitae dicta sunt </a:t>
            </a:r>
            <a:r>
              <a:rPr lang="en-GB" err="1">
                <a:effectLst/>
              </a:rPr>
              <a:t>explicabo</a:t>
            </a:r>
            <a:r>
              <a:rPr lang="en-GB">
                <a:effectLst/>
              </a:rPr>
              <a:t>. Nemo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ipsam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voluptas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aspernatur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odit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aut</a:t>
            </a:r>
            <a:r>
              <a:rPr lang="en-GB">
                <a:effectLst/>
              </a:rPr>
              <a:t> fugit.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74F748D-72AA-FD60-6548-03D40C069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816" y="2029844"/>
            <a:ext cx="258405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ED91E5-3F2C-6E9E-5504-2E79C47F9AE7}"/>
              </a:ext>
            </a:extLst>
          </p:cNvPr>
          <p:cNvSpPr/>
          <p:nvPr userDrawn="1"/>
        </p:nvSpPr>
        <p:spPr>
          <a:xfrm>
            <a:off x="566927" y="1710888"/>
            <a:ext cx="3297288" cy="4074289"/>
          </a:xfrm>
          <a:prstGeom prst="rect">
            <a:avLst/>
          </a:prstGeom>
          <a:noFill/>
          <a:ln w="38100">
            <a:solidFill>
              <a:srgbClr val="D64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08F011F-FCF5-6A75-017C-CEAB1F1ED0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8148" y="2364210"/>
            <a:ext cx="2712231" cy="292542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laudantium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totam</a:t>
            </a:r>
            <a:r>
              <a:rPr lang="en-GB">
                <a:effectLst/>
              </a:rPr>
              <a:t> rem </a:t>
            </a:r>
            <a:r>
              <a:rPr lang="en-GB" err="1">
                <a:effectLst/>
              </a:rPr>
              <a:t>aperiam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eaque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ipsa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quae</a:t>
            </a:r>
            <a:r>
              <a:rPr lang="en-GB">
                <a:effectLst/>
              </a:rPr>
              <a:t> ab </a:t>
            </a:r>
            <a:r>
              <a:rPr lang="en-GB" err="1">
                <a:effectLst/>
              </a:rPr>
              <a:t>illo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inventore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veritatis</a:t>
            </a:r>
            <a:r>
              <a:rPr lang="en-GB">
                <a:effectLst/>
              </a:rPr>
              <a:t> et quasi </a:t>
            </a:r>
            <a:r>
              <a:rPr lang="en-GB" err="1">
                <a:effectLst/>
              </a:rPr>
              <a:t>architecto</a:t>
            </a:r>
            <a:r>
              <a:rPr lang="en-GB">
                <a:effectLst/>
              </a:rPr>
              <a:t> beatae vitae dicta sunt </a:t>
            </a:r>
            <a:r>
              <a:rPr lang="en-GB" err="1">
                <a:effectLst/>
              </a:rPr>
              <a:t>explicabo</a:t>
            </a:r>
            <a:r>
              <a:rPr lang="en-GB">
                <a:effectLst/>
              </a:rPr>
              <a:t>. Nemo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ipsam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voluptas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aspernatur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odit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aut</a:t>
            </a:r>
            <a:r>
              <a:rPr lang="en-GB">
                <a:effectLst/>
              </a:rPr>
              <a:t> fugit.</a:t>
            </a:r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23115A7-94FF-22A3-1382-9F7CC2326B6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8150" y="2029844"/>
            <a:ext cx="258405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6E6344-F71D-8F5C-FF52-E4C141D0033E}"/>
              </a:ext>
            </a:extLst>
          </p:cNvPr>
          <p:cNvSpPr/>
          <p:nvPr userDrawn="1"/>
        </p:nvSpPr>
        <p:spPr>
          <a:xfrm>
            <a:off x="4410261" y="1710888"/>
            <a:ext cx="3297288" cy="4074289"/>
          </a:xfrm>
          <a:prstGeom prst="rect">
            <a:avLst/>
          </a:prstGeom>
          <a:noFill/>
          <a:ln w="38100">
            <a:solidFill>
              <a:srgbClr val="D64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392683F-0554-6C40-A09C-BED9B63909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1482" y="2364210"/>
            <a:ext cx="2712231" cy="2925420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laudantium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totam</a:t>
            </a:r>
            <a:r>
              <a:rPr lang="en-GB">
                <a:effectLst/>
              </a:rPr>
              <a:t> rem </a:t>
            </a:r>
            <a:r>
              <a:rPr lang="en-GB" err="1">
                <a:effectLst/>
              </a:rPr>
              <a:t>aperiam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eaque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ipsa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quae</a:t>
            </a:r>
            <a:r>
              <a:rPr lang="en-GB">
                <a:effectLst/>
              </a:rPr>
              <a:t> ab </a:t>
            </a:r>
            <a:r>
              <a:rPr lang="en-GB" err="1">
                <a:effectLst/>
              </a:rPr>
              <a:t>illo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inventore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veritatis</a:t>
            </a:r>
            <a:r>
              <a:rPr lang="en-GB">
                <a:effectLst/>
              </a:rPr>
              <a:t> et quasi </a:t>
            </a:r>
            <a:r>
              <a:rPr lang="en-GB" err="1">
                <a:effectLst/>
              </a:rPr>
              <a:t>architecto</a:t>
            </a:r>
            <a:r>
              <a:rPr lang="en-GB">
                <a:effectLst/>
              </a:rPr>
              <a:t> beatae vitae dicta sunt </a:t>
            </a:r>
            <a:r>
              <a:rPr lang="en-GB" err="1">
                <a:effectLst/>
              </a:rPr>
              <a:t>explicabo</a:t>
            </a:r>
            <a:r>
              <a:rPr lang="en-GB">
                <a:effectLst/>
              </a:rPr>
              <a:t>. Nemo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ipsam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voluptas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aspernatur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odit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aut</a:t>
            </a:r>
            <a:r>
              <a:rPr lang="en-GB">
                <a:effectLst/>
              </a:rPr>
              <a:t> fugit.</a:t>
            </a:r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D6FC6D19-69E2-5AE1-9ECD-DDC1E20CA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01484" y="2029844"/>
            <a:ext cx="258405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85C520-BCB1-3F08-B758-715ACE238B0D}"/>
              </a:ext>
            </a:extLst>
          </p:cNvPr>
          <p:cNvSpPr/>
          <p:nvPr userDrawn="1"/>
        </p:nvSpPr>
        <p:spPr>
          <a:xfrm>
            <a:off x="8253595" y="1710888"/>
            <a:ext cx="3297288" cy="4074289"/>
          </a:xfrm>
          <a:prstGeom prst="rect">
            <a:avLst/>
          </a:prstGeom>
          <a:noFill/>
          <a:ln w="38100">
            <a:solidFill>
              <a:srgbClr val="D64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247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ie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923D48-25FE-0A5C-D23E-B8D9854B262E}"/>
              </a:ext>
            </a:extLst>
          </p:cNvPr>
          <p:cNvSpPr/>
          <p:nvPr userDrawn="1"/>
        </p:nvSpPr>
        <p:spPr>
          <a:xfrm>
            <a:off x="-3" y="0"/>
            <a:ext cx="12192000" cy="2684515"/>
          </a:xfrm>
          <a:prstGeom prst="rect">
            <a:avLst/>
          </a:prstGeom>
          <a:solidFill>
            <a:srgbClr val="404040"/>
          </a:solidFill>
          <a:ln>
            <a:noFill/>
          </a:ln>
          <a:effectLst>
            <a:outerShdw blurRad="448357" dist="86259" dir="6600000" sx="105000" sy="105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10633317" cy="2158192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E6AA5E-1679-7A23-CB6F-FBABD09E43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368" y="1851655"/>
            <a:ext cx="2430476" cy="160201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E77B13B-5EB8-BE99-C498-E6958F992E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2366" y="4070340"/>
            <a:ext cx="2430476" cy="225874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74F748D-72AA-FD60-6548-03D40C069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2368" y="3735974"/>
            <a:ext cx="243047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B807761-F2BC-C0A7-268C-48ED80CAA0F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10803" y="1851653"/>
            <a:ext cx="2430480" cy="160202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D0D53FE-C802-121B-AD8E-C996510CB80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59242" y="1851652"/>
            <a:ext cx="2430481" cy="160202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8274A9C-140C-DACC-0278-6A2ACDF87D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807681" y="1834121"/>
            <a:ext cx="2457079" cy="161955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AB48F2E-8B69-6635-D649-4D98657304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10801" y="4070340"/>
            <a:ext cx="2430476" cy="225874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EEDB10D-EF57-A08D-DFF5-84CFCA022F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10803" y="3735974"/>
            <a:ext cx="243047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0B2F7AB-493F-28B8-4367-F1BF95A98F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59234" y="4070339"/>
            <a:ext cx="2430476" cy="225874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910D0E6-4F3C-1377-25FE-4D16EB5B2A6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59236" y="3735973"/>
            <a:ext cx="243047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E6A962FF-8387-5773-CA53-61859E8B05F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07665" y="4070338"/>
            <a:ext cx="2430476" cy="225874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5307BF8-E067-A07C-7657-FBABC71E54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807667" y="3735972"/>
            <a:ext cx="243047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7936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tegorie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rgbClr val="404040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10633317" cy="2158192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rgbClr val="404040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E6AA5E-1679-7A23-CB6F-FBABD09E43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368" y="1646172"/>
            <a:ext cx="2430476" cy="160201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E77B13B-5EB8-BE99-C498-E6958F992E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2366" y="3864857"/>
            <a:ext cx="2430476" cy="225874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74F748D-72AA-FD60-6548-03D40C069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2368" y="3530491"/>
            <a:ext cx="243047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B807761-F2BC-C0A7-268C-48ED80CAA0F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10803" y="1646170"/>
            <a:ext cx="2430480" cy="160202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D0D53FE-C802-121B-AD8E-C996510CB80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59242" y="1646169"/>
            <a:ext cx="2430481" cy="160202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8274A9C-140C-DACC-0278-6A2ACDF87D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807681" y="1628638"/>
            <a:ext cx="2457079" cy="161955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AB48F2E-8B69-6635-D649-4D98657304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10801" y="3864857"/>
            <a:ext cx="2430476" cy="225874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EEDB10D-EF57-A08D-DFF5-84CFCA022F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10803" y="3530491"/>
            <a:ext cx="243047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0B2F7AB-493F-28B8-4367-F1BF95A98F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59234" y="3864856"/>
            <a:ext cx="2430476" cy="225874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910D0E6-4F3C-1377-25FE-4D16EB5B2A6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59236" y="3530490"/>
            <a:ext cx="243047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E6A962FF-8387-5773-CA53-61859E8B05F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07665" y="3864855"/>
            <a:ext cx="2430476" cy="225874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5307BF8-E067-A07C-7657-FBABC71E54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807667" y="3530489"/>
            <a:ext cx="243047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61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ivider_sky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Linear Waypoint">
            <a:extLst>
              <a:ext uri="{FF2B5EF4-FFF2-40B4-BE49-F238E27FC236}">
                <a16:creationId xmlns:a16="http://schemas.microsoft.com/office/drawing/2014/main" id="{FDCA896F-FD32-4F8E-2D92-68C3A324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2380499"/>
            <a:ext cx="4876802" cy="0"/>
          </a:xfrm>
          <a:prstGeom prst="straightConnector1">
            <a:avLst/>
          </a:prstGeom>
          <a:ln w="63500">
            <a:solidFill>
              <a:srgbClr val="D64000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Linear Waypoint">
            <a:extLst>
              <a:ext uri="{FF2B5EF4-FFF2-40B4-BE49-F238E27FC236}">
                <a16:creationId xmlns:a16="http://schemas.microsoft.com/office/drawing/2014/main" id="{9D3F3DF7-01B9-158B-1FC9-AAEC0C2A3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124200"/>
            <a:ext cx="2550695" cy="0"/>
          </a:xfrm>
          <a:prstGeom prst="straightConnector1">
            <a:avLst/>
          </a:prstGeom>
          <a:ln w="63500">
            <a:solidFill>
              <a:srgbClr val="D64000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near Waypoint">
            <a:extLst>
              <a:ext uri="{FF2B5EF4-FFF2-40B4-BE49-F238E27FC236}">
                <a16:creationId xmlns:a16="http://schemas.microsoft.com/office/drawing/2014/main" id="{FC060CB0-2CC7-5DBA-7E47-515B88BDE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1736558"/>
            <a:ext cx="898360" cy="0"/>
          </a:xfrm>
          <a:prstGeom prst="straightConnector1">
            <a:avLst/>
          </a:prstGeom>
          <a:ln w="63500">
            <a:solidFill>
              <a:srgbClr val="D64000"/>
            </a:solidFill>
            <a:headEnd type="oval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72C0564-55B2-7317-5D4B-040F69411D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537" y="3154234"/>
            <a:ext cx="4884737" cy="252992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divider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CDAD82-F37C-3529-C635-0B87F2D385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2511" y="6225667"/>
            <a:ext cx="2212287" cy="3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23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ies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923D48-25FE-0A5C-D23E-B8D9854B262E}"/>
              </a:ext>
            </a:extLst>
          </p:cNvPr>
          <p:cNvSpPr/>
          <p:nvPr userDrawn="1"/>
        </p:nvSpPr>
        <p:spPr>
          <a:xfrm>
            <a:off x="-3" y="1"/>
            <a:ext cx="12192000" cy="2590799"/>
          </a:xfrm>
          <a:prstGeom prst="rect">
            <a:avLst/>
          </a:prstGeom>
          <a:solidFill>
            <a:srgbClr val="404040"/>
          </a:solidFill>
          <a:ln>
            <a:noFill/>
          </a:ln>
          <a:effectLst>
            <a:outerShdw blurRad="448357" dist="86259" dir="6600000" sx="105000" sy="105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10633317" cy="2158192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E6AA5E-1679-7A23-CB6F-FBABD09E43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620" y="1851654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E77B13B-5EB8-BE99-C498-E6958F992E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7618" y="3907867"/>
            <a:ext cx="1440000" cy="2253721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exercitation.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74F748D-72AA-FD60-6548-03D40C069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7620" y="3573501"/>
            <a:ext cx="1439998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4D9E74B1-34D8-F9B2-F7FD-CDAC611665F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27047" y="1851654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88CF30AE-07B1-425A-EC14-E37D5B6E93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27045" y="3907867"/>
            <a:ext cx="1440000" cy="2253721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exercitation.</a:t>
            </a:r>
            <a:endParaRPr lang="en-GB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32132D3B-3418-590E-13B5-EE9D20028C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27047" y="3573501"/>
            <a:ext cx="1439998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5ECC9440-26CB-93EA-04BB-737A6BFE0AA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76474" y="1851654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45685C2A-15B6-1EDD-1AE5-50CDF317A5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76474" y="3907867"/>
            <a:ext cx="1440000" cy="2253721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exercitation.</a:t>
            </a:r>
            <a:endParaRPr lang="en-GB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064054E-6B36-AA91-1F0B-BEAB73FAAF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6476" y="3573501"/>
            <a:ext cx="1439998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A1CC5FE9-2901-EB51-60A9-3E968F486D9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25901" y="1851654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DFA7E9A-C35C-4130-13A2-A7B20B6194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5901" y="3907867"/>
            <a:ext cx="1440000" cy="2253721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exercitation.</a:t>
            </a:r>
            <a:endParaRPr lang="en-GB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68A12EEB-C363-65F1-534F-6422289682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25903" y="3573501"/>
            <a:ext cx="1439998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376C2EDB-0BB9-93D2-8392-F9AE2889972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975328" y="1851654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A0D058CF-CD13-FFEC-F014-DECE470CD7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5328" y="3907867"/>
            <a:ext cx="1440000" cy="2253721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exercitation.</a:t>
            </a:r>
            <a:endParaRPr lang="en-GB"/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AFB60359-E6A0-5BE8-809C-8149038CF7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5330" y="3573501"/>
            <a:ext cx="1439998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479A6896-2C94-E469-6BEF-CDEF28E33DD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824753" y="1851654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C12FA268-004F-F885-5204-7D0D5D35FD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24751" y="3907867"/>
            <a:ext cx="1440000" cy="2253721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exercitation.</a:t>
            </a:r>
            <a:endParaRPr lang="en-GB"/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1EFE40B-40C9-E374-65FC-BA4735A3083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24753" y="3573501"/>
            <a:ext cx="1439998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869880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tegories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rgbClr val="404040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10633317" cy="2158192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rgbClr val="404040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E6AA5E-1679-7A23-CB6F-FBABD09E43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620" y="1608758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E77B13B-5EB8-BE99-C498-E6958F992E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7618" y="3664971"/>
            <a:ext cx="1440000" cy="2253721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exercitation.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74F748D-72AA-FD60-6548-03D40C069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7620" y="3330605"/>
            <a:ext cx="1439998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4D9E74B1-34D8-F9B2-F7FD-CDAC611665F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27047" y="1608758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88CF30AE-07B1-425A-EC14-E37D5B6E93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27045" y="3664971"/>
            <a:ext cx="1440000" cy="2253721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exercitation.</a:t>
            </a:r>
            <a:endParaRPr lang="en-GB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32132D3B-3418-590E-13B5-EE9D20028C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27047" y="3330605"/>
            <a:ext cx="1439998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5ECC9440-26CB-93EA-04BB-737A6BFE0AA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76474" y="1608758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45685C2A-15B6-1EDD-1AE5-50CDF317A5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76474" y="3664971"/>
            <a:ext cx="1440000" cy="2253721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exercitation.</a:t>
            </a:r>
            <a:endParaRPr lang="en-GB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064054E-6B36-AA91-1F0B-BEAB73FAAF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6476" y="3330605"/>
            <a:ext cx="1439998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A1CC5FE9-2901-EB51-60A9-3E968F486D9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25901" y="1608758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DFA7E9A-C35C-4130-13A2-A7B20B6194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5901" y="3664971"/>
            <a:ext cx="1440000" cy="2253721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exercitation.</a:t>
            </a:r>
            <a:endParaRPr lang="en-GB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68A12EEB-C363-65F1-534F-6422289682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25903" y="3330605"/>
            <a:ext cx="1439998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376C2EDB-0BB9-93D2-8392-F9AE2889972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975328" y="1608758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A0D058CF-CD13-FFEC-F014-DECE470CD7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5328" y="3664971"/>
            <a:ext cx="1440000" cy="2253721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exercitation.</a:t>
            </a:r>
            <a:endParaRPr lang="en-GB"/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AFB60359-E6A0-5BE8-809C-8149038CF7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5330" y="3330605"/>
            <a:ext cx="1439998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479A6896-2C94-E469-6BEF-CDEF28E33DD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824753" y="1608758"/>
            <a:ext cx="1440000" cy="14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C12FA268-004F-F885-5204-7D0D5D35FD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24751" y="3664971"/>
            <a:ext cx="1440000" cy="2253721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exercitation.</a:t>
            </a:r>
            <a:endParaRPr lang="en-GB"/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1EFE40B-40C9-E374-65FC-BA4735A3083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24753" y="3330605"/>
            <a:ext cx="1439998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8295332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ies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10127847" cy="1415165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E6AA5E-1679-7A23-CB6F-FBABD09E43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1265" y="1712875"/>
            <a:ext cx="3583485" cy="171612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914CF2-9D92-1E25-CD95-81469568AE23}"/>
              </a:ext>
            </a:extLst>
          </p:cNvPr>
          <p:cNvSpPr/>
          <p:nvPr userDrawn="1"/>
        </p:nvSpPr>
        <p:spPr>
          <a:xfrm>
            <a:off x="481265" y="3429001"/>
            <a:ext cx="3583485" cy="2691704"/>
          </a:xfrm>
          <a:prstGeom prst="rect">
            <a:avLst/>
          </a:prstGeom>
          <a:solidFill>
            <a:srgbClr val="404040"/>
          </a:solidFill>
          <a:ln>
            <a:noFill/>
          </a:ln>
          <a:effectLst>
            <a:outerShdw blurRad="448357" dist="86259" dir="6600000" sx="105000" sy="105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74F748D-72AA-FD60-6548-03D40C069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8315" y="3665297"/>
            <a:ext cx="2962494" cy="570663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endParaRPr lang="en-GB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9C0EAF3-6069-E7D5-2C13-81A730559C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9381" y="4235961"/>
            <a:ext cx="3126020" cy="1884744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88DDE9C-4217-1386-347E-C1A9326C643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11800" y="1712875"/>
            <a:ext cx="3583485" cy="171612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1495A6-3B35-22AE-00CB-075CAC477709}"/>
              </a:ext>
            </a:extLst>
          </p:cNvPr>
          <p:cNvSpPr/>
          <p:nvPr userDrawn="1"/>
        </p:nvSpPr>
        <p:spPr>
          <a:xfrm>
            <a:off x="4311800" y="3429001"/>
            <a:ext cx="3583485" cy="2691704"/>
          </a:xfrm>
          <a:prstGeom prst="rect">
            <a:avLst/>
          </a:prstGeom>
          <a:solidFill>
            <a:srgbClr val="404040"/>
          </a:solidFill>
          <a:ln>
            <a:noFill/>
          </a:ln>
          <a:effectLst>
            <a:outerShdw blurRad="448357" dist="86259" dir="6600000" sx="105000" sy="105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85222460-73E3-9043-19F3-FA43437337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8850" y="3665297"/>
            <a:ext cx="2962494" cy="570663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endParaRPr lang="en-GB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4B6E1DA-8DD8-8E5E-1B25-51AA33A031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59916" y="4235961"/>
            <a:ext cx="3126020" cy="1884744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BDB72FC7-52FD-885F-4045-FC69FA54616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42335" y="1712875"/>
            <a:ext cx="3583485" cy="171612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665D01-343C-64CA-AF34-653E92AB119E}"/>
              </a:ext>
            </a:extLst>
          </p:cNvPr>
          <p:cNvSpPr/>
          <p:nvPr userDrawn="1"/>
        </p:nvSpPr>
        <p:spPr>
          <a:xfrm>
            <a:off x="8142335" y="3429001"/>
            <a:ext cx="3583485" cy="2691704"/>
          </a:xfrm>
          <a:prstGeom prst="rect">
            <a:avLst/>
          </a:prstGeom>
          <a:solidFill>
            <a:srgbClr val="404040"/>
          </a:solidFill>
          <a:ln>
            <a:noFill/>
          </a:ln>
          <a:effectLst>
            <a:outerShdw blurRad="448357" dist="86259" dir="6600000" sx="105000" sy="105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133F2D4F-A138-0073-39FF-F97872CD12D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89385" y="3665297"/>
            <a:ext cx="2962494" cy="570663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endParaRPr lang="en-GB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7961A57-608C-A07D-580F-E37B8513B51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90451" y="4235961"/>
            <a:ext cx="3126020" cy="1884744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3191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ies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10127847" cy="1415165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E6AA5E-1679-7A23-CB6F-FBABD09E43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1357" y="1782658"/>
            <a:ext cx="3155632" cy="171612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74F748D-72AA-FD60-6548-03D40C069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30291" y="3735080"/>
            <a:ext cx="258405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endParaRPr lang="en-GB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9C0EAF3-6069-E7D5-2C13-81A730559C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31356" y="4305744"/>
            <a:ext cx="3155631" cy="1482873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A7CF34A-3F74-E9EF-7022-56C4289D4B9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518184" y="1782658"/>
            <a:ext cx="3155632" cy="171612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B4466E8-B673-ACF7-71E5-6FEF51BC28E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17118" y="3735080"/>
            <a:ext cx="258405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endParaRPr lang="en-GB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C26EFE79-8B8D-FF85-A85E-6290DD5C25E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18183" y="4305744"/>
            <a:ext cx="3155631" cy="1482873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FEA676E-D418-7886-0CBA-B56F5DC9130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05011" y="1782658"/>
            <a:ext cx="3155632" cy="171612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46A6354F-2F13-1A05-FFAD-1406CB860B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02879" y="3735080"/>
            <a:ext cx="2584054" cy="33436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4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endParaRPr lang="en-GB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7CC0BD0-92EB-B2E8-477F-90A4B110634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03944" y="4305744"/>
            <a:ext cx="3155631" cy="1482873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4175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er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D35EC10-CB45-98FC-A8F5-2D408810E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054"/>
            <a:ext cx="9883588" cy="2158192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.</a:t>
            </a:r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EE37AFCE-03E9-1A97-2224-871121A5C7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55171" y="151680"/>
            <a:ext cx="1936830" cy="306137"/>
          </a:xfrm>
          <a:prstGeom prst="rect">
            <a:avLst/>
          </a:prstGeom>
        </p:spPr>
        <p:txBody>
          <a:bodyPr lIns="0" rIns="540000"/>
          <a:lstStyle>
            <a:lvl1pPr algn="r">
              <a:lnSpc>
                <a:spcPct val="100000"/>
              </a:lnSpc>
              <a:defRPr sz="1100" b="1" u="sng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AE415DB0-2D59-5C77-2997-A559A1603E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6303" y="3582591"/>
            <a:ext cx="3987266" cy="91401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>
                <a:solidFill>
                  <a:srgbClr val="404040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98534DF1-E0F8-F7D9-6634-EAEB17E8BD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302" y="5120027"/>
            <a:ext cx="3987266" cy="91401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>
                <a:solidFill>
                  <a:srgbClr val="404040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179D24B4-DF6A-B47F-0021-06B30F69A5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6610" y="3582591"/>
            <a:ext cx="3987266" cy="91401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>
                <a:solidFill>
                  <a:srgbClr val="404040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872A72EE-9F00-B773-1CE5-428D9DCAC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6609" y="5120027"/>
            <a:ext cx="3987266" cy="91401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>
                <a:solidFill>
                  <a:srgbClr val="404040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D880EE1E-2C03-693B-EFCB-A7C3D01E26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386886"/>
            <a:ext cx="7808023" cy="440154"/>
          </a:xfrm>
          <a:prstGeom prst="rect">
            <a:avLst/>
          </a:prstGeom>
        </p:spPr>
        <p:txBody>
          <a:bodyPr lIns="540000"/>
          <a:lstStyle>
            <a:lvl1pPr algn="l">
              <a:lnSpc>
                <a:spcPct val="100000"/>
              </a:lnSpc>
              <a:defRPr sz="1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:</a:t>
            </a:r>
            <a:endParaRPr lang="en-GB"/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552DC298-C7C1-CC99-39BA-6A46B77173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301" y="3206021"/>
            <a:ext cx="2550586" cy="352449"/>
          </a:xfrm>
          <a:prstGeom prst="rect">
            <a:avLst/>
          </a:prstGeom>
        </p:spPr>
        <p:txBody>
          <a:bodyPr lIns="0" rIns="0"/>
          <a:lstStyle>
            <a:lvl1pPr algn="l">
              <a:lnSpc>
                <a:spcPct val="100000"/>
              </a:lnSpc>
              <a:defRPr sz="1600" b="1" i="0">
                <a:solidFill>
                  <a:schemeClr val="accent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DOLOR</a:t>
            </a:r>
            <a:endParaRPr lang="en-GB"/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23837A0E-1424-070E-D037-BC26AF2DCB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301" y="4726502"/>
            <a:ext cx="2550586" cy="352449"/>
          </a:xfrm>
          <a:prstGeom prst="rect">
            <a:avLst/>
          </a:prstGeom>
        </p:spPr>
        <p:txBody>
          <a:bodyPr lIns="0" rIns="0"/>
          <a:lstStyle>
            <a:lvl1pPr algn="l">
              <a:lnSpc>
                <a:spcPct val="100000"/>
              </a:lnSpc>
              <a:defRPr sz="1600" b="1" i="0">
                <a:solidFill>
                  <a:schemeClr val="accent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DOLOR</a:t>
            </a:r>
            <a:endParaRPr lang="en-GB"/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98505252-6249-A3E5-97A4-B7D011A864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96607" y="3206021"/>
            <a:ext cx="2550586" cy="352449"/>
          </a:xfrm>
          <a:prstGeom prst="rect">
            <a:avLst/>
          </a:prstGeom>
        </p:spPr>
        <p:txBody>
          <a:bodyPr lIns="0" rIns="0"/>
          <a:lstStyle>
            <a:lvl1pPr algn="l">
              <a:lnSpc>
                <a:spcPct val="100000"/>
              </a:lnSpc>
              <a:defRPr sz="1600" b="1" i="0">
                <a:solidFill>
                  <a:schemeClr val="accent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DOLOR</a:t>
            </a:r>
            <a:endParaRPr lang="en-GB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D5D2CF42-84EA-AB41-FED5-4C4C0DD262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96607" y="4726502"/>
            <a:ext cx="2550586" cy="352449"/>
          </a:xfrm>
          <a:prstGeom prst="rect">
            <a:avLst/>
          </a:prstGeom>
        </p:spPr>
        <p:txBody>
          <a:bodyPr lIns="0" rIns="0"/>
          <a:lstStyle>
            <a:lvl1pPr algn="l">
              <a:lnSpc>
                <a:spcPct val="100000"/>
              </a:lnSpc>
              <a:defRPr sz="1600" b="1" i="0">
                <a:solidFill>
                  <a:schemeClr val="accent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DOLOR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B095EB-817A-D805-4428-E7E7EB6B848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359272"/>
            <a:ext cx="346509" cy="0"/>
          </a:xfrm>
          <a:prstGeom prst="line">
            <a:avLst/>
          </a:prstGeom>
          <a:ln w="25400">
            <a:solidFill>
              <a:srgbClr val="D64000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9D1755-86D5-6274-3849-2342F2383DDB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4881926"/>
            <a:ext cx="346509" cy="0"/>
          </a:xfrm>
          <a:prstGeom prst="line">
            <a:avLst/>
          </a:prstGeom>
          <a:ln w="25400">
            <a:solidFill>
              <a:srgbClr val="D64000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53BFF8-5EB6-78B0-67E9-0391E651D8A7}"/>
              </a:ext>
            </a:extLst>
          </p:cNvPr>
          <p:cNvCxnSpPr>
            <a:cxnSpLocks/>
          </p:cNvCxnSpPr>
          <p:nvPr userDrawn="1"/>
        </p:nvCxnSpPr>
        <p:spPr>
          <a:xfrm flipH="1">
            <a:off x="5414972" y="3359272"/>
            <a:ext cx="346509" cy="0"/>
          </a:xfrm>
          <a:prstGeom prst="line">
            <a:avLst/>
          </a:prstGeom>
          <a:ln w="25400">
            <a:solidFill>
              <a:srgbClr val="D64000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61E742-1FF5-44BE-467F-A5E9AC7FF5F4}"/>
              </a:ext>
            </a:extLst>
          </p:cNvPr>
          <p:cNvCxnSpPr>
            <a:cxnSpLocks/>
          </p:cNvCxnSpPr>
          <p:nvPr userDrawn="1"/>
        </p:nvCxnSpPr>
        <p:spPr>
          <a:xfrm flipH="1">
            <a:off x="5414971" y="4881926"/>
            <a:ext cx="346509" cy="0"/>
          </a:xfrm>
          <a:prstGeom prst="line">
            <a:avLst/>
          </a:prstGeom>
          <a:ln w="25400">
            <a:solidFill>
              <a:srgbClr val="D64000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313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er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D35EC10-CB45-98FC-A8F5-2D408810E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247677"/>
            <a:ext cx="4582160" cy="3223583"/>
          </a:xfrm>
          <a:prstGeom prst="rect">
            <a:avLst/>
          </a:prstGeom>
        </p:spPr>
        <p:txBody>
          <a:bodyPr wrap="square" lIns="540000" tIns="0" rIns="90000" bIns="0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</a:t>
            </a:r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EE37AFCE-03E9-1A97-2224-871121A5C7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55171" y="151680"/>
            <a:ext cx="1936830" cy="306137"/>
          </a:xfrm>
          <a:prstGeom prst="rect">
            <a:avLst/>
          </a:prstGeom>
        </p:spPr>
        <p:txBody>
          <a:bodyPr lIns="0" rIns="540000"/>
          <a:lstStyle>
            <a:lvl1pPr algn="r">
              <a:lnSpc>
                <a:spcPct val="100000"/>
              </a:lnSpc>
              <a:defRPr sz="1100" b="1" u="sng">
                <a:solidFill>
                  <a:srgbClr val="404040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179D24B4-DF6A-B47F-0021-06B30F69A5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1" y="1110121"/>
            <a:ext cx="4886959" cy="91401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>
                <a:solidFill>
                  <a:srgbClr val="404040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D880EE1E-2C03-693B-EFCB-A7C3D01E26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666548"/>
            <a:ext cx="4582160" cy="688356"/>
          </a:xfrm>
          <a:prstGeom prst="rect">
            <a:avLst/>
          </a:prstGeom>
        </p:spPr>
        <p:txBody>
          <a:bodyPr lIns="540000"/>
          <a:lstStyle>
            <a:lvl1pPr algn="l">
              <a:lnSpc>
                <a:spcPct val="100000"/>
              </a:lnSpc>
              <a:defRPr sz="1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:</a:t>
            </a:r>
            <a:endParaRPr lang="en-GB"/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98505252-6249-A3E5-97A4-B7D011A864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733551"/>
            <a:ext cx="2550586" cy="352449"/>
          </a:xfrm>
          <a:prstGeom prst="rect">
            <a:avLst/>
          </a:prstGeom>
        </p:spPr>
        <p:txBody>
          <a:bodyPr lIns="0" rIns="0"/>
          <a:lstStyle>
            <a:lvl1pPr algn="l">
              <a:lnSpc>
                <a:spcPct val="100000"/>
              </a:lnSpc>
              <a:defRPr sz="1600" b="1" i="0">
                <a:solidFill>
                  <a:schemeClr val="accent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DOLOR</a:t>
            </a:r>
            <a:endParaRPr lang="en-GB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0026B77E-1CDD-9851-621B-2A18D181B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2535846"/>
            <a:ext cx="4886959" cy="91401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>
                <a:solidFill>
                  <a:srgbClr val="404040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76365489-742F-0821-8119-34278025EF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5999" y="2159276"/>
            <a:ext cx="2550586" cy="352449"/>
          </a:xfrm>
          <a:prstGeom prst="rect">
            <a:avLst/>
          </a:prstGeom>
        </p:spPr>
        <p:txBody>
          <a:bodyPr lIns="0" rIns="0"/>
          <a:lstStyle>
            <a:lvl1pPr algn="l">
              <a:lnSpc>
                <a:spcPct val="100000"/>
              </a:lnSpc>
              <a:defRPr sz="1600" b="1" i="0">
                <a:solidFill>
                  <a:schemeClr val="accent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DOLOR</a:t>
            </a:r>
            <a:endParaRPr lang="en-GB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A2161A2A-53A8-719D-7D9A-CB2B90A1BE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1" y="3961571"/>
            <a:ext cx="4886959" cy="91401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>
                <a:solidFill>
                  <a:srgbClr val="404040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587F952-4EF6-238E-27E4-087BC8D056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5999" y="3585001"/>
            <a:ext cx="2550586" cy="352449"/>
          </a:xfrm>
          <a:prstGeom prst="rect">
            <a:avLst/>
          </a:prstGeom>
        </p:spPr>
        <p:txBody>
          <a:bodyPr lIns="0" rIns="0"/>
          <a:lstStyle>
            <a:lvl1pPr algn="l">
              <a:lnSpc>
                <a:spcPct val="100000"/>
              </a:lnSpc>
              <a:defRPr sz="1600" b="1" i="0">
                <a:solidFill>
                  <a:schemeClr val="accent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DOLOR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92A7AC0-FB66-7DC2-8C01-5B75CD3CE2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1" y="5387296"/>
            <a:ext cx="4886959" cy="914017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>
                <a:solidFill>
                  <a:srgbClr val="404040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631CDB6-956D-63A6-F564-0D5017FB70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5010726"/>
            <a:ext cx="2550586" cy="352449"/>
          </a:xfrm>
          <a:prstGeom prst="rect">
            <a:avLst/>
          </a:prstGeom>
        </p:spPr>
        <p:txBody>
          <a:bodyPr lIns="0" rIns="0"/>
          <a:lstStyle>
            <a:lvl1pPr algn="l">
              <a:lnSpc>
                <a:spcPct val="100000"/>
              </a:lnSpc>
              <a:defRPr sz="1600" b="1" i="0">
                <a:solidFill>
                  <a:schemeClr val="accent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DOLOR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165017-7136-841E-217A-E12B728626EB}"/>
              </a:ext>
            </a:extLst>
          </p:cNvPr>
          <p:cNvCxnSpPr>
            <a:cxnSpLocks/>
          </p:cNvCxnSpPr>
          <p:nvPr userDrawn="1"/>
        </p:nvCxnSpPr>
        <p:spPr>
          <a:xfrm flipV="1">
            <a:off x="5821680" y="0"/>
            <a:ext cx="0" cy="5191760"/>
          </a:xfrm>
          <a:prstGeom prst="line">
            <a:avLst/>
          </a:prstGeom>
          <a:ln w="25400">
            <a:solidFill>
              <a:srgbClr val="D64000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34ED7C9D-5BAC-EA46-1638-CFDBA26989E2}"/>
              </a:ext>
            </a:extLst>
          </p:cNvPr>
          <p:cNvSpPr>
            <a:spLocks noChangeAspect="1"/>
          </p:cNvSpPr>
          <p:nvPr userDrawn="1"/>
        </p:nvSpPr>
        <p:spPr>
          <a:xfrm>
            <a:off x="5749680" y="5109785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16AB27-1D90-2221-7C8F-7AD776E61B79}"/>
              </a:ext>
            </a:extLst>
          </p:cNvPr>
          <p:cNvSpPr>
            <a:spLocks noChangeAspect="1"/>
          </p:cNvSpPr>
          <p:nvPr userDrawn="1"/>
        </p:nvSpPr>
        <p:spPr>
          <a:xfrm>
            <a:off x="5749680" y="3681169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CA0B30-4113-3892-E459-A0D689E3BC5C}"/>
              </a:ext>
            </a:extLst>
          </p:cNvPr>
          <p:cNvSpPr>
            <a:spLocks noChangeAspect="1"/>
          </p:cNvSpPr>
          <p:nvPr userDrawn="1"/>
        </p:nvSpPr>
        <p:spPr>
          <a:xfrm>
            <a:off x="5749680" y="2258309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34B90A-A874-2461-10E2-1CBC59EEA70A}"/>
              </a:ext>
            </a:extLst>
          </p:cNvPr>
          <p:cNvSpPr>
            <a:spLocks noChangeAspect="1"/>
          </p:cNvSpPr>
          <p:nvPr userDrawn="1"/>
        </p:nvSpPr>
        <p:spPr>
          <a:xfrm>
            <a:off x="5749680" y="827826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95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4414" y="-3054"/>
            <a:ext cx="5199899" cy="1415165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E6AA5E-1679-7A23-CB6F-FBABD09E43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88782" y="-3053"/>
            <a:ext cx="3155632" cy="686105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2E4BA0B-053B-5CD9-5F01-28564FFFC8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44414" y="2464510"/>
            <a:ext cx="5003237" cy="3990338"/>
          </a:xfrm>
          <a:prstGeom prst="rect">
            <a:avLst/>
          </a:prstGeom>
        </p:spPr>
        <p:txBody>
          <a:bodyPr lIns="54000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br>
              <a:rPr lang="en-GB">
                <a:effectLst/>
              </a:rPr>
            </a:br>
            <a:r>
              <a:rPr lang="en-GB">
                <a:effectLst/>
              </a:rPr>
              <a:t>Sed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perspiciatis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unde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omnis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natus</a:t>
            </a:r>
            <a:r>
              <a:rPr lang="en-GB">
                <a:effectLst/>
              </a:rPr>
              <a:t> error sit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accusantium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doloremque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laudantium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totam</a:t>
            </a:r>
            <a:r>
              <a:rPr lang="en-GB">
                <a:effectLst/>
              </a:rPr>
              <a:t> rem </a:t>
            </a:r>
            <a:r>
              <a:rPr lang="en-GB" err="1">
                <a:effectLst/>
              </a:rPr>
              <a:t>aperiam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eaque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ipsa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quae</a:t>
            </a:r>
            <a:r>
              <a:rPr lang="en-GB">
                <a:effectLst/>
              </a:rPr>
              <a:t> ab </a:t>
            </a:r>
            <a:r>
              <a:rPr lang="en-GB" err="1">
                <a:effectLst/>
              </a:rPr>
              <a:t>illo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inventore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veritatis</a:t>
            </a:r>
            <a:r>
              <a:rPr lang="en-GB">
                <a:effectLst/>
              </a:rPr>
              <a:t> et quasi </a:t>
            </a:r>
            <a:r>
              <a:rPr lang="en-GB" err="1">
                <a:effectLst/>
              </a:rPr>
              <a:t>architecto</a:t>
            </a:r>
            <a:r>
              <a:rPr lang="en-GB">
                <a:effectLst/>
              </a:rPr>
              <a:t> beatae vitae dicta sunt </a:t>
            </a:r>
            <a:r>
              <a:rPr lang="en-GB" err="1">
                <a:effectLst/>
              </a:rPr>
              <a:t>explicabo</a:t>
            </a:r>
            <a:r>
              <a:rPr lang="en-GB">
                <a:effectLst/>
              </a:rPr>
              <a:t>. Nemo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ipsam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voluptas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aspernatur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odit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aut</a:t>
            </a:r>
            <a:r>
              <a:rPr lang="en-GB">
                <a:effectLst/>
              </a:rPr>
              <a:t> fugit,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consequuntur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magni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dolores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eos</a:t>
            </a:r>
            <a:r>
              <a:rPr lang="en-GB">
                <a:effectLst/>
              </a:rPr>
              <a:t> qui ratione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sequi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nesciunt</a:t>
            </a:r>
            <a:r>
              <a:rPr lang="en-GB">
                <a:effectLst/>
              </a:rPr>
              <a:t>. </a:t>
            </a:r>
            <a:r>
              <a:rPr lang="en-GB" err="1">
                <a:effectLst/>
              </a:rPr>
              <a:t>Neque</a:t>
            </a:r>
            <a:r>
              <a:rPr lang="en-GB">
                <a:effectLst/>
              </a:rPr>
              <a:t> porro </a:t>
            </a:r>
            <a:r>
              <a:rPr lang="en-GB" err="1">
                <a:effectLst/>
              </a:rPr>
              <a:t>quisquam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est</a:t>
            </a:r>
            <a:r>
              <a:rPr lang="en-GB">
                <a:effectLst/>
              </a:rPr>
              <a:t>, qui </a:t>
            </a:r>
            <a:r>
              <a:rPr lang="en-GB" err="1">
                <a:effectLst/>
              </a:rPr>
              <a:t>dolorem</a:t>
            </a:r>
            <a:r>
              <a:rPr lang="en-GB">
                <a:effectLst/>
              </a:rPr>
              <a:t> ipsum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adipisci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quia</a:t>
            </a:r>
            <a:r>
              <a:rPr lang="en-GB">
                <a:effectLst/>
              </a:rPr>
              <a:t> non </a:t>
            </a:r>
            <a:r>
              <a:rPr lang="en-GB" err="1">
                <a:effectLst/>
              </a:rPr>
              <a:t>numquam</a:t>
            </a:r>
            <a:r>
              <a:rPr lang="en-GB">
                <a:effectLst/>
              </a:rPr>
              <a:t> eius </a:t>
            </a:r>
            <a:r>
              <a:rPr lang="en-GB" err="1">
                <a:effectLst/>
              </a:rPr>
              <a:t>modi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</a:t>
            </a:r>
            <a:r>
              <a:rPr lang="en-GB" err="1">
                <a:effectLst/>
              </a:rPr>
              <a:t>magnam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aliquam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quaerat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voluptatem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minima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nostrum </a:t>
            </a:r>
            <a:r>
              <a:rPr lang="en-GB" err="1">
                <a:effectLst/>
              </a:rPr>
              <a:t>exercitationem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ullam</a:t>
            </a:r>
            <a:r>
              <a:rPr lang="en-GB">
                <a:effectLst/>
              </a:rPr>
              <a:t> corporis </a:t>
            </a:r>
            <a:r>
              <a:rPr lang="en-GB" err="1">
                <a:effectLst/>
              </a:rPr>
              <a:t>suscipit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laboriosam</a:t>
            </a:r>
            <a:r>
              <a:rPr lang="en-GB">
                <a:effectLst/>
              </a:rPr>
              <a:t>,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aliquid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commodi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consequatur</a:t>
            </a:r>
            <a:r>
              <a:rPr lang="en-GB">
                <a:effectLst/>
              </a:rPr>
              <a:t>? Quis autem </a:t>
            </a:r>
            <a:r>
              <a:rPr lang="en-GB" err="1">
                <a:effectLst/>
              </a:rPr>
              <a:t>vel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iure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reprehenderit</a:t>
            </a:r>
            <a:r>
              <a:rPr lang="en-GB">
                <a:effectLst/>
              </a:rPr>
              <a:t> qui in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voluptate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velit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esse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quam</a:t>
            </a:r>
            <a:r>
              <a:rPr lang="en-GB">
                <a:effectLst/>
              </a:rPr>
              <a:t> nihil </a:t>
            </a:r>
            <a:r>
              <a:rPr lang="en-GB" err="1">
                <a:effectLst/>
              </a:rPr>
              <a:t>molestiae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consequatur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vel</a:t>
            </a:r>
            <a:r>
              <a:rPr lang="en-GB">
                <a:effectLst/>
              </a:rPr>
              <a:t> illum qui </a:t>
            </a:r>
            <a:r>
              <a:rPr lang="en-GB" err="1">
                <a:effectLst/>
              </a:rPr>
              <a:t>dolorem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eum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fugiat</a:t>
            </a:r>
            <a:r>
              <a:rPr lang="en-GB">
                <a:effectLst/>
              </a:rPr>
              <a:t> quo </a:t>
            </a:r>
            <a:r>
              <a:rPr lang="en-GB" err="1">
                <a:effectLst/>
              </a:rPr>
              <a:t>voluptas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nulla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pariatur</a:t>
            </a:r>
            <a:r>
              <a:rPr lang="en-GB">
                <a:effectLst/>
              </a:rPr>
              <a:t>?</a:t>
            </a:r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2FDD895-FA9D-CE6F-9A80-CCEB1AA2B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4191"/>
            <a:ext cx="2257425" cy="196647"/>
          </a:xfrm>
          <a:prstGeom prst="rect">
            <a:avLst/>
          </a:prstGeom>
        </p:spPr>
        <p:txBody>
          <a:bodyPr lIns="540000"/>
          <a:lstStyle>
            <a:lvl1pPr algn="l">
              <a:lnSpc>
                <a:spcPct val="100000"/>
              </a:lnSpc>
              <a:defRPr sz="8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Source: 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1566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A757F453-702B-A42F-86DD-B9A01E74E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64EF7D1C-ECE2-FADF-EB4C-601A06E56C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-3054"/>
            <a:ext cx="7017488" cy="1790329"/>
          </a:xfrm>
          <a:prstGeom prst="rect">
            <a:avLst/>
          </a:prstGeom>
        </p:spPr>
        <p:txBody>
          <a:bodyPr lIns="540000" tIns="720000" rIns="90000"/>
          <a:lstStyle>
            <a:lvl1pPr>
              <a:lnSpc>
                <a:spcPct val="100000"/>
              </a:lnSpc>
              <a:defRPr sz="2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2E4BA0B-053B-5CD9-5F01-28564FFFC8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610" y="2745586"/>
            <a:ext cx="2282530" cy="86968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Knowledge2017 Medium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50913161-501F-063F-CFF4-5B2A64D803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610" y="1973542"/>
            <a:ext cx="1962559" cy="91151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48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1,000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4B64E73-42F8-B8C9-3FED-41C94A4CEF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76997" y="2745586"/>
            <a:ext cx="2282530" cy="86968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Knowledge2017 Medium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121DD21-EDA2-55E7-F8FD-5988C50E5F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76997" y="1973542"/>
            <a:ext cx="1962559" cy="91151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48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1,000</a:t>
            </a:r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3958759D-0358-20BE-2BB3-32C791313E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89384" y="2745586"/>
            <a:ext cx="2282530" cy="86968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Knowledge2017 Medium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</a:t>
            </a:r>
            <a:endParaRPr lang="en-GB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4DFB919-AE84-630B-DC8A-BF891DB29E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89384" y="1973542"/>
            <a:ext cx="1962559" cy="91151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48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1,000</a:t>
            </a:r>
            <a:endParaRPr lang="en-GB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8EF6A937-7C04-8A2D-E18C-C67CB6431B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01771" y="2745586"/>
            <a:ext cx="2282530" cy="86968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Knowledge2017 Medium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</a:t>
            </a:r>
            <a:endParaRPr lang="en-GB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2F3EC09-8498-D516-2FFC-88E3CA66F7E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1771" y="1973542"/>
            <a:ext cx="1962559" cy="91151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48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1,000</a:t>
            </a:r>
            <a:endParaRPr lang="en-GB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333984C7-D966-96CF-4F01-73C8FABD11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4610" y="4818767"/>
            <a:ext cx="2282530" cy="86968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Knowledge2017 Medium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</a:t>
            </a:r>
            <a:endParaRPr lang="en-GB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5A0F3972-E100-3AE8-9E5B-6E5821A060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4610" y="4046723"/>
            <a:ext cx="1962559" cy="91151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48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1,000</a:t>
            </a:r>
            <a:endParaRPr lang="en-GB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F643485D-6A8C-9CFF-77CC-A957B3DF23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76997" y="4818767"/>
            <a:ext cx="2282530" cy="86968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Knowledge2017 Medium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</a:t>
            </a:r>
            <a:endParaRPr lang="en-GB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8F1779F-107A-1290-6373-2161625ACA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6997" y="4046723"/>
            <a:ext cx="1962559" cy="91151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48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1,000</a:t>
            </a:r>
            <a:endParaRPr lang="en-GB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C54D984-288E-8C98-F72A-1ED04B2A74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89384" y="4818767"/>
            <a:ext cx="2282530" cy="86968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Knowledge2017 Medium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</a:t>
            </a:r>
            <a:endParaRPr lang="en-GB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910B7717-9764-9F59-E959-E29CD3983B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89384" y="4046723"/>
            <a:ext cx="1962559" cy="91151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48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1,000</a:t>
            </a:r>
            <a:endParaRPr lang="en-GB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44E9B6B-2404-D453-3EE8-4A7F195070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01771" y="4818767"/>
            <a:ext cx="2282530" cy="869682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Knowledge2017 Medium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</a:t>
            </a:r>
            <a:endParaRPr lang="en-GB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4C9CD9D8-B1BC-16C7-6C14-88067FA128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01771" y="4046723"/>
            <a:ext cx="1962559" cy="91151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48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1,000</a:t>
            </a:r>
            <a:endParaRPr lang="en-GB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77847A0F-C412-95CC-96F4-B93A0072E5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04191"/>
            <a:ext cx="2257425" cy="196647"/>
          </a:xfrm>
          <a:prstGeom prst="rect">
            <a:avLst/>
          </a:prstGeom>
        </p:spPr>
        <p:txBody>
          <a:bodyPr lIns="540000"/>
          <a:lstStyle>
            <a:lvl1pPr algn="l">
              <a:lnSpc>
                <a:spcPct val="100000"/>
              </a:lnSpc>
              <a:defRPr sz="8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Source: 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6820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B393CAF8-E619-59FC-EA0C-9C4D073E81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02410" y="170566"/>
            <a:ext cx="1589590" cy="315572"/>
          </a:xfrm>
          <a:prstGeom prst="rect">
            <a:avLst/>
          </a:prstGeom>
        </p:spPr>
        <p:txBody>
          <a:bodyPr lIns="0" rIns="540000"/>
          <a:lstStyle>
            <a:lvl1pPr marL="0" indent="0" algn="r">
              <a:buNone/>
              <a:defRPr sz="1100" b="1" i="0" u="sng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LABEL LABEL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144262-771E-A0B2-CD3B-14FF86EC289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3343835" cy="6858000"/>
          </a:xfrm>
          <a:prstGeom prst="rect">
            <a:avLst/>
          </a:prstGeom>
          <a:solidFill>
            <a:srgbClr val="404040"/>
          </a:solidFill>
          <a:ln w="12700" cap="flat" cmpd="sng" algn="ctr">
            <a:noFill/>
            <a:prstDash val="solid"/>
            <a:miter lim="800000"/>
          </a:ln>
          <a:effectLst>
            <a:outerShdw blurRad="444500" dist="76200" dir="6600000" sx="105000" sy="105000" algn="tl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4">
            <a:extLst>
              <a:ext uri="{FF2B5EF4-FFF2-40B4-BE49-F238E27FC236}">
                <a16:creationId xmlns:a16="http://schemas.microsoft.com/office/drawing/2014/main" id="{4C13FBB6-B2F1-CF5A-0F15-C5A69E8F6F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676777"/>
            <a:ext cx="3014663" cy="3501395"/>
          </a:xfrm>
          <a:prstGeom prst="rect">
            <a:avLst/>
          </a:prstGeom>
        </p:spPr>
        <p:txBody>
          <a:bodyPr lIns="540000" tIns="0" rIns="90000" anchor="ctr" anchorCtr="0"/>
          <a:lstStyle>
            <a:lvl1pPr>
              <a:lnSpc>
                <a:spcPct val="100000"/>
              </a:lnSpc>
              <a:defRPr sz="26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2B42CC0-C1E3-764D-C2AA-03FE504435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-3053"/>
            <a:ext cx="2143508" cy="214617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2E8E8FE-07B2-5278-FA78-5C1313A204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0076" y="4708771"/>
            <a:ext cx="2143508" cy="214617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06820FA-BF72-B78F-D2DD-70DE397FAA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96498" y="2085852"/>
            <a:ext cx="2219669" cy="2000374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8C8134F-6295-4C29-113B-C70044D573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7017" y="2085851"/>
            <a:ext cx="2219669" cy="2000374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AAD65530-56C8-C0BE-4CD9-D387FC5278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77536" y="2085851"/>
            <a:ext cx="2219669" cy="2000374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11FCB9B-41B1-32F6-CE0B-A768B2A367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3660" y="676590"/>
            <a:ext cx="7399575" cy="1078319"/>
          </a:xfrm>
          <a:prstGeom prst="rect">
            <a:avLst/>
          </a:prstGeom>
        </p:spPr>
        <p:txBody>
          <a:bodyPr lIns="540000"/>
          <a:lstStyle>
            <a:lvl1pPr algn="l">
              <a:lnSpc>
                <a:spcPct val="100000"/>
              </a:lnSpc>
              <a:defRPr sz="2800" b="1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8630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4">
            <a:extLst>
              <a:ext uri="{FF2B5EF4-FFF2-40B4-BE49-F238E27FC236}">
                <a16:creationId xmlns:a16="http://schemas.microsoft.com/office/drawing/2014/main" id="{5452FF3D-F8A1-EAFC-374C-B567916E72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3343835" cy="3016427"/>
          </a:xfrm>
          <a:prstGeom prst="rect">
            <a:avLst/>
          </a:prstGeom>
        </p:spPr>
        <p:txBody>
          <a:bodyPr lIns="540000" tIns="720000" rIns="90000" anchor="t" anchorCtr="0"/>
          <a:lstStyle>
            <a:lvl1pPr>
              <a:lnSpc>
                <a:spcPct val="100000"/>
              </a:lnSpc>
              <a:defRPr sz="2800" b="1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1EFA17A-C696-1DC4-A1D3-AB0FA43A51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2935401"/>
            <a:ext cx="3020992" cy="2030137"/>
          </a:xfrm>
          <a:prstGeom prst="rect">
            <a:avLst/>
          </a:prstGeom>
        </p:spPr>
        <p:txBody>
          <a:bodyPr lIns="540000"/>
          <a:lstStyle>
            <a:lvl1pPr algn="l">
              <a:lnSpc>
                <a:spcPct val="100000"/>
              </a:lnSpc>
              <a:defRPr sz="1400" b="0" i="0">
                <a:solidFill>
                  <a:schemeClr val="bg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 Ut </a:t>
            </a:r>
            <a:r>
              <a:rPr lang="en-GB" err="1">
                <a:effectLst/>
              </a:rPr>
              <a:t>enim</a:t>
            </a:r>
            <a:r>
              <a:rPr lang="en-GB">
                <a:effectLst/>
              </a:rPr>
              <a:t> ad minim </a:t>
            </a:r>
            <a:r>
              <a:rPr lang="en-GB" err="1">
                <a:effectLst/>
              </a:rPr>
              <a:t>veniam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quis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nostrud</a:t>
            </a:r>
            <a:r>
              <a:rPr lang="en-GB">
                <a:effectLst/>
              </a:rPr>
              <a:t> exercitation </a:t>
            </a:r>
            <a:r>
              <a:rPr lang="en-GB" err="1">
                <a:effectLst/>
              </a:rPr>
              <a:t>ullamco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laboris</a:t>
            </a:r>
            <a:r>
              <a:rPr lang="en-GB">
                <a:effectLst/>
              </a:rPr>
              <a:t> nisi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aliquip</a:t>
            </a:r>
            <a:r>
              <a:rPr lang="en-GB">
                <a:effectLst/>
              </a:rPr>
              <a:t> ex </a:t>
            </a:r>
            <a:r>
              <a:rPr lang="en-GB" err="1">
                <a:effectLst/>
              </a:rPr>
              <a:t>ea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commodo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consequat</a:t>
            </a:r>
            <a:r>
              <a:rPr lang="en-GB">
                <a:effectLst/>
              </a:rPr>
              <a:t>.</a:t>
            </a:r>
            <a:br>
              <a:rPr lang="en-GB">
                <a:effectLst/>
              </a:rPr>
            </a:b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23BDB5-6DEB-7B6B-1D3C-75FF87DB55F0}"/>
              </a:ext>
            </a:extLst>
          </p:cNvPr>
          <p:cNvSpPr>
            <a:spLocks noChangeAspect="1"/>
          </p:cNvSpPr>
          <p:nvPr userDrawn="1"/>
        </p:nvSpPr>
        <p:spPr>
          <a:xfrm>
            <a:off x="792390" y="1577251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564E2-5C01-F0A5-A9CB-FC2ED802A600}"/>
              </a:ext>
            </a:extLst>
          </p:cNvPr>
          <p:cNvSpPr>
            <a:spLocks noChangeAspect="1"/>
          </p:cNvSpPr>
          <p:nvPr userDrawn="1"/>
        </p:nvSpPr>
        <p:spPr>
          <a:xfrm>
            <a:off x="5838050" y="1587658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533C5-262E-7D6E-848B-83EA66FE3BDC}"/>
              </a:ext>
            </a:extLst>
          </p:cNvPr>
          <p:cNvSpPr>
            <a:spLocks noChangeAspect="1"/>
          </p:cNvSpPr>
          <p:nvPr userDrawn="1"/>
        </p:nvSpPr>
        <p:spPr>
          <a:xfrm>
            <a:off x="3579938" y="4763006"/>
            <a:ext cx="874571" cy="874571"/>
          </a:xfrm>
          <a:prstGeom prst="rect">
            <a:avLst/>
          </a:prstGeom>
          <a:solidFill>
            <a:srgbClr val="D64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61FD7C5-1689-82D1-0032-8A0E4C7AE0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37137" y="2236713"/>
            <a:ext cx="2430476" cy="96184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40E2D76C-75E8-6ECB-E062-9032020EBB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01391" y="2136910"/>
            <a:ext cx="2430476" cy="96184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</a:t>
            </a:r>
            <a:r>
              <a:rPr lang="en-GB" err="1">
                <a:effectLst/>
              </a:rPr>
              <a:t>dolor</a:t>
            </a:r>
            <a:r>
              <a:rPr lang="en-GB">
                <a:effectLst/>
              </a:rPr>
              <a:t> sit </a:t>
            </a:r>
            <a:r>
              <a:rPr lang="en-GB" err="1">
                <a:effectLst/>
              </a:rPr>
              <a:t>amet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consectetur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adipiscing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elit</a:t>
            </a:r>
            <a:r>
              <a:rPr lang="en-GB">
                <a:effectLst/>
              </a:rPr>
              <a:t>, </a:t>
            </a:r>
            <a:r>
              <a:rPr lang="en-GB" err="1">
                <a:effectLst/>
              </a:rPr>
              <a:t>sed</a:t>
            </a:r>
            <a:r>
              <a:rPr lang="en-GB">
                <a:effectLst/>
              </a:rPr>
              <a:t> do </a:t>
            </a:r>
            <a:r>
              <a:rPr lang="en-GB" err="1">
                <a:effectLst/>
              </a:rPr>
              <a:t>eiusmod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tempor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incididunt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ut</a:t>
            </a:r>
            <a:r>
              <a:rPr lang="en-GB">
                <a:effectLst/>
              </a:rPr>
              <a:t> labore et dolore magna </a:t>
            </a:r>
            <a:r>
              <a:rPr lang="en-GB" err="1">
                <a:effectLst/>
              </a:rPr>
              <a:t>aliqua</a:t>
            </a:r>
            <a:r>
              <a:rPr lang="en-GB">
                <a:effectLst/>
              </a:rPr>
              <a:t>.</a:t>
            </a:r>
            <a:endParaRPr lang="en-GB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AA59D222-CD28-B9C7-3DF3-4852CFFFAE2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1369" y="4193212"/>
            <a:ext cx="2430476" cy="96184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>
                <a:effectLst/>
              </a:rPr>
              <a:t>Lorem ipsum </a:t>
            </a:r>
            <a:r>
              <a:rPr lang="en-GB" dirty="0" err="1">
                <a:effectLst/>
              </a:rPr>
              <a:t>dolor</a:t>
            </a:r>
            <a:r>
              <a:rPr lang="en-GB" dirty="0">
                <a:effectLst/>
              </a:rPr>
              <a:t> sit </a:t>
            </a:r>
            <a:r>
              <a:rPr lang="en-GB" dirty="0" err="1">
                <a:effectLst/>
              </a:rPr>
              <a:t>amet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consectetur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adipiscing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elit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sed</a:t>
            </a:r>
            <a:r>
              <a:rPr lang="en-GB" dirty="0">
                <a:effectLst/>
              </a:rPr>
              <a:t> do </a:t>
            </a:r>
            <a:r>
              <a:rPr lang="en-GB" dirty="0" err="1">
                <a:effectLst/>
              </a:rPr>
              <a:t>eiusmod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tempor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incididunt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ut</a:t>
            </a:r>
            <a:r>
              <a:rPr lang="en-GB" dirty="0">
                <a:effectLst/>
              </a:rPr>
              <a:t> labore et dolore magna </a:t>
            </a:r>
            <a:r>
              <a:rPr lang="en-GB" dirty="0" err="1">
                <a:effectLst/>
              </a:rPr>
              <a:t>aliqua</a:t>
            </a:r>
            <a:r>
              <a:rPr lang="en-GB" dirty="0">
                <a:effectLst/>
              </a:rPr>
              <a:t>.</a:t>
            </a:r>
            <a:endParaRPr lang="en-GB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01E19942-1FDE-8D47-4A82-48BAD252CB7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29727" y="1657708"/>
            <a:ext cx="2430476" cy="38058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>
                <a:effectLst/>
              </a:rPr>
              <a:t>LOREM IPSUM DOLOR</a:t>
            </a:r>
            <a:endParaRPr lang="en-GB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E8839569-C5CF-5DDF-59E9-DC73FA30CD7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01391" y="1581337"/>
            <a:ext cx="2430476" cy="38058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DOLOR</a:t>
            </a:r>
            <a:endParaRPr lang="en-GB"/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0B5C01EE-DE0E-9763-3111-781E67A7E0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51369" y="3733582"/>
            <a:ext cx="2430476" cy="380585"/>
          </a:xfrm>
          <a:prstGeom prst="rect">
            <a:avLst/>
          </a:prstGeom>
        </p:spPr>
        <p:txBody>
          <a:bodyPr lIns="0"/>
          <a:lstStyle>
            <a:lvl1pPr algn="l">
              <a:lnSpc>
                <a:spcPct val="100000"/>
              </a:lnSpc>
              <a:defRPr sz="1600" b="1" i="0">
                <a:solidFill>
                  <a:srgbClr val="D64000"/>
                </a:solidFill>
                <a:latin typeface="Knowledge2017" panose="020B05060000000200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LOREM IPSUM DOLOR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3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8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34" Type="http://schemas.openxmlformats.org/officeDocument/2006/relationships/image" Target="../media/image5.emf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49CBCF-250F-2756-48BD-CB6D6FEEC33F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9522518" y="6225667"/>
            <a:ext cx="2212281" cy="35027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EB5890-2665-7210-F51F-F0810D9D5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23166"/>
            <a:ext cx="121920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9C54B0-7CBE-23C1-4597-906747548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38BC4-D82D-D4D1-5F85-78FF573A8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BE2B3-E428-38FC-0C6C-B04B319B9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400803"/>
            <a:ext cx="498475" cy="248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111125" indent="-111125" algn="l"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3652F-55CD-C070-46C5-B3E0B155F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5675" y="6400803"/>
            <a:ext cx="3108325" cy="248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5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70" r:id="rId7"/>
    <p:sldLayoutId id="2147483669" r:id="rId8"/>
    <p:sldLayoutId id="2147483671" r:id="rId9"/>
    <p:sldLayoutId id="2147483672" r:id="rId10"/>
    <p:sldLayoutId id="21474837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772" r:id="rId30"/>
    <p:sldLayoutId id="2147483692" r:id="rId31"/>
    <p:sldLayoutId id="2147483695" r:id="rId32"/>
    <p:sldLayoutId id="2147483696" r:id="rId33"/>
    <p:sldLayoutId id="2147483794" r:id="rId34"/>
    <p:sldLayoutId id="2147483698" r:id="rId35"/>
    <p:sldLayoutId id="2147483697" r:id="rId36"/>
    <p:sldLayoutId id="2147483699" r:id="rId37"/>
    <p:sldLayoutId id="2147483700" r:id="rId38"/>
    <p:sldLayoutId id="2147483712" r:id="rId39"/>
    <p:sldLayoutId id="2147483714" r:id="rId40"/>
    <p:sldLayoutId id="2147483713" r:id="rId41"/>
    <p:sldLayoutId id="2147483715" r:id="rId42"/>
    <p:sldLayoutId id="2147483785" r:id="rId4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404040"/>
          </a:solidFill>
          <a:latin typeface="Knowledge2017 Medium" panose="020B05060000000200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Knowledge2017" panose="020B0604020202020204" charset="0"/>
        <a:buNone/>
        <a:defRPr sz="1800" b="0" i="0" kern="1200">
          <a:solidFill>
            <a:schemeClr val="tx1"/>
          </a:solidFill>
          <a:latin typeface="Knowledge2017" panose="020B050600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Knowledge2017" panose="020B0604020202020204" charset="0"/>
        <a:buChar char="•"/>
        <a:defRPr sz="1800" b="0" i="0" kern="1200">
          <a:solidFill>
            <a:schemeClr val="tx1"/>
          </a:solidFill>
          <a:latin typeface="Knowledge2017" panose="020B050600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Knowledge2017" panose="020B0604020202020204" charset="0"/>
        <a:buChar char="‐"/>
        <a:defRPr sz="1800" b="0" i="0" kern="1200">
          <a:solidFill>
            <a:schemeClr val="tx1"/>
          </a:solidFill>
          <a:latin typeface="Knowledge2017" panose="020B050600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Knowledge2017" panose="020B0604020202020204" charset="0"/>
        <a:buChar char="•"/>
        <a:defRPr sz="1800" b="0" i="0" kern="1200">
          <a:solidFill>
            <a:schemeClr val="tx1"/>
          </a:solidFill>
          <a:latin typeface="Knowledge2017" panose="020B050600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Knowledge2017" panose="020B0604020202020204" charset="0"/>
        <a:buChar char="‐"/>
        <a:defRPr sz="1800" b="0" i="0" kern="1200">
          <a:solidFill>
            <a:schemeClr val="tx1"/>
          </a:solidFill>
          <a:latin typeface="Knowledge2017" panose="020B050600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Knowledge2017" panose="020B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Knowledge2017" panose="020B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Knowledge2017" panose="020B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Knowledge2017" panose="020B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D64000"/>
          </p15:clr>
        </p15:guide>
        <p15:guide id="2" pos="7680" userDrawn="1">
          <p15:clr>
            <a:srgbClr val="D64000"/>
          </p15:clr>
        </p15:guide>
        <p15:guide id="3" pos="288" userDrawn="1">
          <p15:clr>
            <a:srgbClr val="D64000"/>
          </p15:clr>
        </p15:guide>
        <p15:guide id="4" pos="949" userDrawn="1">
          <p15:clr>
            <a:srgbClr val="D64000"/>
          </p15:clr>
        </p15:guide>
        <p15:guide id="5" pos="1093" userDrawn="1">
          <p15:clr>
            <a:srgbClr val="D64000"/>
          </p15:clr>
        </p15:guide>
        <p15:guide id="6" pos="1754" userDrawn="1">
          <p15:clr>
            <a:srgbClr val="D64000"/>
          </p15:clr>
        </p15:guide>
        <p15:guide id="7" pos="1898" userDrawn="1">
          <p15:clr>
            <a:srgbClr val="D64000"/>
          </p15:clr>
        </p15:guide>
        <p15:guide id="8" pos="2560" userDrawn="1">
          <p15:clr>
            <a:srgbClr val="D64000"/>
          </p15:clr>
        </p15:guide>
        <p15:guide id="9" pos="2712" userDrawn="1">
          <p15:clr>
            <a:srgbClr val="D64000"/>
          </p15:clr>
        </p15:guide>
        <p15:guide id="10" pos="3365" userDrawn="1">
          <p15:clr>
            <a:srgbClr val="D64000"/>
          </p15:clr>
        </p15:guide>
        <p15:guide id="11" pos="3509" userDrawn="1">
          <p15:clr>
            <a:srgbClr val="D64000"/>
          </p15:clr>
        </p15:guide>
        <p15:guide id="12" pos="4170" userDrawn="1">
          <p15:clr>
            <a:srgbClr val="D64000"/>
          </p15:clr>
        </p15:guide>
        <p15:guide id="13" pos="4314" userDrawn="1">
          <p15:clr>
            <a:srgbClr val="D64000"/>
          </p15:clr>
        </p15:guide>
        <p15:guide id="14" pos="4976" userDrawn="1">
          <p15:clr>
            <a:srgbClr val="D64000"/>
          </p15:clr>
        </p15:guide>
        <p15:guide id="15" pos="5120" userDrawn="1">
          <p15:clr>
            <a:srgbClr val="D64000"/>
          </p15:clr>
        </p15:guide>
        <p15:guide id="16" pos="5781" userDrawn="1">
          <p15:clr>
            <a:srgbClr val="D64000"/>
          </p15:clr>
        </p15:guide>
        <p15:guide id="17" pos="5925" userDrawn="1">
          <p15:clr>
            <a:srgbClr val="D64000"/>
          </p15:clr>
        </p15:guide>
        <p15:guide id="18" pos="6586" userDrawn="1">
          <p15:clr>
            <a:srgbClr val="D64000"/>
          </p15:clr>
        </p15:guide>
        <p15:guide id="19" pos="6730" userDrawn="1">
          <p15:clr>
            <a:srgbClr val="D64000"/>
          </p15:clr>
        </p15:guide>
        <p15:guide id="20" pos="7392" userDrawn="1">
          <p15:clr>
            <a:srgbClr val="D64000"/>
          </p15:clr>
        </p15:guide>
        <p15:guide id="21" orient="horz" userDrawn="1">
          <p15:clr>
            <a:srgbClr val="D64000"/>
          </p15:clr>
        </p15:guide>
        <p15:guide id="22" orient="horz" pos="4320" userDrawn="1">
          <p15:clr>
            <a:srgbClr val="D64000"/>
          </p15:clr>
        </p15:guide>
        <p15:guide id="23" orient="horz" pos="288" userDrawn="1">
          <p15:clr>
            <a:srgbClr val="D64000"/>
          </p15:clr>
        </p15:guide>
        <p15:guide id="24" orient="horz" pos="792" userDrawn="1">
          <p15:clr>
            <a:srgbClr val="D64000"/>
          </p15:clr>
        </p15:guide>
        <p15:guide id="25" orient="horz" pos="936" userDrawn="1">
          <p15:clr>
            <a:srgbClr val="D64000"/>
          </p15:clr>
        </p15:guide>
        <p15:guide id="26" orient="horz" pos="1440" userDrawn="1">
          <p15:clr>
            <a:srgbClr val="D64000"/>
          </p15:clr>
        </p15:guide>
        <p15:guide id="27" orient="horz" pos="1584" userDrawn="1">
          <p15:clr>
            <a:srgbClr val="D64000"/>
          </p15:clr>
        </p15:guide>
        <p15:guide id="28" orient="horz" pos="2088" userDrawn="1">
          <p15:clr>
            <a:srgbClr val="D64000"/>
          </p15:clr>
        </p15:guide>
        <p15:guide id="29" orient="horz" pos="2232" userDrawn="1">
          <p15:clr>
            <a:srgbClr val="D64000"/>
          </p15:clr>
        </p15:guide>
        <p15:guide id="30" orient="horz" pos="2736" userDrawn="1">
          <p15:clr>
            <a:srgbClr val="D64000"/>
          </p15:clr>
        </p15:guide>
        <p15:guide id="31" orient="horz" pos="2880" userDrawn="1">
          <p15:clr>
            <a:srgbClr val="D64000"/>
          </p15:clr>
        </p15:guide>
        <p15:guide id="32" orient="horz" pos="3384" userDrawn="1">
          <p15:clr>
            <a:srgbClr val="D64000"/>
          </p15:clr>
        </p15:guide>
        <p15:guide id="33" orient="horz" pos="3528" userDrawn="1">
          <p15:clr>
            <a:srgbClr val="D64000"/>
          </p15:clr>
        </p15:guide>
        <p15:guide id="34" orient="horz" pos="4032" userDrawn="1">
          <p15:clr>
            <a:srgbClr val="D640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9C54B0-7CBE-23C1-4597-906747548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38BC4-D82D-D4D1-5F85-78FF573A8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3652F-55CD-C070-46C5-B3E0B155F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5675" y="6400803"/>
            <a:ext cx="3108325" cy="248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BE2B3-E428-38FC-0C6C-B04B319B9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400803"/>
            <a:ext cx="498475" cy="248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111125" indent="-111125" algn="l">
              <a:defRPr sz="1000" b="0" i="0">
                <a:solidFill>
                  <a:schemeClr val="tx1"/>
                </a:solidFill>
                <a:latin typeface="Knowledge2017" panose="020B0506000000020004" pitchFamily="34" charset="0"/>
              </a:defRPr>
            </a:lvl1pPr>
          </a:lstStyle>
          <a:p>
            <a:pPr>
              <a:buClr>
                <a:schemeClr val="tx2"/>
              </a:buClr>
              <a:buFont typeface="Knowledge2017" panose="020B0604020202020204" charset="0"/>
              <a:buChar char="●"/>
            </a:pPr>
            <a:fld id="{D1A0B9A6-BF73-4DA8-BC34-AEA6A28AC37D}" type="slidenum">
              <a:rPr lang="en-US" smtClean="0"/>
              <a:pPr>
                <a:buClr>
                  <a:schemeClr val="tx2"/>
                </a:buClr>
                <a:buFont typeface="Knowledge2017" panose="020B0604020202020204" charset="0"/>
                <a:buChar char="●"/>
              </a:pPr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7BE5A5-C140-1D17-BA51-27A85F605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820206"/>
            <a:ext cx="12192000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FF4D301-A2F0-245F-FA02-FB606FEBBE86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9522518" y="6225667"/>
            <a:ext cx="2212281" cy="3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9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9" r:id="rId20"/>
    <p:sldLayoutId id="2147483750" r:id="rId21"/>
    <p:sldLayoutId id="2147483751" r:id="rId22"/>
    <p:sldLayoutId id="2147483770" r:id="rId23"/>
    <p:sldLayoutId id="2147483752" r:id="rId24"/>
    <p:sldLayoutId id="2147483753" r:id="rId25"/>
    <p:sldLayoutId id="2147483754" r:id="rId26"/>
    <p:sldLayoutId id="2147483757" r:id="rId27"/>
    <p:sldLayoutId id="2147483766" r:id="rId28"/>
    <p:sldLayoutId id="2147483767" r:id="rId29"/>
    <p:sldLayoutId id="2147483768" r:id="rId30"/>
    <p:sldLayoutId id="2147483769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0" i="0" kern="1200">
          <a:solidFill>
            <a:srgbClr val="404040"/>
          </a:solidFill>
          <a:latin typeface="Knowledge2017 Medium" panose="020B05060000000200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Knowledge2017" panose="020B0604020202020204" charset="0"/>
        <a:buNone/>
        <a:defRPr sz="2000" b="0" i="0" kern="1200">
          <a:solidFill>
            <a:schemeClr val="tx1"/>
          </a:solidFill>
          <a:latin typeface="Knowledge2017" panose="020B050600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Knowledge2017" panose="020B0604020202020204" charset="0"/>
        <a:buChar char="•"/>
        <a:defRPr sz="2000" b="0" i="0" kern="1200">
          <a:solidFill>
            <a:schemeClr val="tx1"/>
          </a:solidFill>
          <a:latin typeface="Knowledge2017" panose="020B050600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Knowledge2017" panose="020B0604020202020204" charset="0"/>
        <a:buChar char="‐"/>
        <a:defRPr sz="2000" b="0" i="0" kern="1200">
          <a:solidFill>
            <a:schemeClr val="tx1"/>
          </a:solidFill>
          <a:latin typeface="Knowledge2017" panose="020B050600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Knowledge2017" panose="020B0604020202020204" charset="0"/>
        <a:buChar char="•"/>
        <a:defRPr sz="2000" b="0" i="0" kern="1200">
          <a:solidFill>
            <a:schemeClr val="tx1"/>
          </a:solidFill>
          <a:latin typeface="Knowledge2017" panose="020B050600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Knowledge2017" panose="020B0604020202020204" charset="0"/>
        <a:buChar char="‐"/>
        <a:defRPr sz="2000" b="0" i="0" kern="1200">
          <a:solidFill>
            <a:schemeClr val="tx1"/>
          </a:solidFill>
          <a:latin typeface="Knowledge2017" panose="020B050600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Knowledge2017" panose="020B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Knowledge2017" panose="020B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Knowledge2017" panose="020B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Knowledge2017" panose="020B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D64000"/>
          </p15:clr>
        </p15:guide>
        <p15:guide id="2" pos="7680" userDrawn="1">
          <p15:clr>
            <a:srgbClr val="D64000"/>
          </p15:clr>
        </p15:guide>
        <p15:guide id="3" pos="288" userDrawn="1">
          <p15:clr>
            <a:srgbClr val="D64000"/>
          </p15:clr>
        </p15:guide>
        <p15:guide id="4" pos="949" userDrawn="1">
          <p15:clr>
            <a:srgbClr val="D64000"/>
          </p15:clr>
        </p15:guide>
        <p15:guide id="5" pos="1093" userDrawn="1">
          <p15:clr>
            <a:srgbClr val="D64000"/>
          </p15:clr>
        </p15:guide>
        <p15:guide id="6" pos="1754" userDrawn="1">
          <p15:clr>
            <a:srgbClr val="D64000"/>
          </p15:clr>
        </p15:guide>
        <p15:guide id="7" pos="1898" userDrawn="1">
          <p15:clr>
            <a:srgbClr val="D64000"/>
          </p15:clr>
        </p15:guide>
        <p15:guide id="8" pos="2560" userDrawn="1">
          <p15:clr>
            <a:srgbClr val="D64000"/>
          </p15:clr>
        </p15:guide>
        <p15:guide id="9" pos="2712" userDrawn="1">
          <p15:clr>
            <a:srgbClr val="D64000"/>
          </p15:clr>
        </p15:guide>
        <p15:guide id="10" pos="3365" userDrawn="1">
          <p15:clr>
            <a:srgbClr val="D64000"/>
          </p15:clr>
        </p15:guide>
        <p15:guide id="11" pos="3509" userDrawn="1">
          <p15:clr>
            <a:srgbClr val="D64000"/>
          </p15:clr>
        </p15:guide>
        <p15:guide id="12" pos="4170" userDrawn="1">
          <p15:clr>
            <a:srgbClr val="D64000"/>
          </p15:clr>
        </p15:guide>
        <p15:guide id="13" pos="4314" userDrawn="1">
          <p15:clr>
            <a:srgbClr val="D64000"/>
          </p15:clr>
        </p15:guide>
        <p15:guide id="14" pos="4976" userDrawn="1">
          <p15:clr>
            <a:srgbClr val="D64000"/>
          </p15:clr>
        </p15:guide>
        <p15:guide id="15" pos="5120" userDrawn="1">
          <p15:clr>
            <a:srgbClr val="D64000"/>
          </p15:clr>
        </p15:guide>
        <p15:guide id="16" pos="5781" userDrawn="1">
          <p15:clr>
            <a:srgbClr val="D64000"/>
          </p15:clr>
        </p15:guide>
        <p15:guide id="17" pos="5925" userDrawn="1">
          <p15:clr>
            <a:srgbClr val="D64000"/>
          </p15:clr>
        </p15:guide>
        <p15:guide id="18" pos="6586" userDrawn="1">
          <p15:clr>
            <a:srgbClr val="D64000"/>
          </p15:clr>
        </p15:guide>
        <p15:guide id="19" pos="6730" userDrawn="1">
          <p15:clr>
            <a:srgbClr val="D64000"/>
          </p15:clr>
        </p15:guide>
        <p15:guide id="20" pos="7392" userDrawn="1">
          <p15:clr>
            <a:srgbClr val="D64000"/>
          </p15:clr>
        </p15:guide>
        <p15:guide id="21" orient="horz" userDrawn="1">
          <p15:clr>
            <a:srgbClr val="D64000"/>
          </p15:clr>
        </p15:guide>
        <p15:guide id="22" orient="horz" pos="4320" userDrawn="1">
          <p15:clr>
            <a:srgbClr val="D64000"/>
          </p15:clr>
        </p15:guide>
        <p15:guide id="23" orient="horz" pos="288" userDrawn="1">
          <p15:clr>
            <a:srgbClr val="D64000"/>
          </p15:clr>
        </p15:guide>
        <p15:guide id="24" orient="horz" pos="792" userDrawn="1">
          <p15:clr>
            <a:srgbClr val="D64000"/>
          </p15:clr>
        </p15:guide>
        <p15:guide id="25" orient="horz" pos="936" userDrawn="1">
          <p15:clr>
            <a:srgbClr val="D64000"/>
          </p15:clr>
        </p15:guide>
        <p15:guide id="26" orient="horz" pos="1440" userDrawn="1">
          <p15:clr>
            <a:srgbClr val="D64000"/>
          </p15:clr>
        </p15:guide>
        <p15:guide id="27" orient="horz" pos="1584" userDrawn="1">
          <p15:clr>
            <a:srgbClr val="D64000"/>
          </p15:clr>
        </p15:guide>
        <p15:guide id="28" orient="horz" pos="2088" userDrawn="1">
          <p15:clr>
            <a:srgbClr val="D64000"/>
          </p15:clr>
        </p15:guide>
        <p15:guide id="29" orient="horz" pos="2232" userDrawn="1">
          <p15:clr>
            <a:srgbClr val="D64000"/>
          </p15:clr>
        </p15:guide>
        <p15:guide id="30" orient="horz" pos="2736" userDrawn="1">
          <p15:clr>
            <a:srgbClr val="D64000"/>
          </p15:clr>
        </p15:guide>
        <p15:guide id="31" orient="horz" pos="2880" userDrawn="1">
          <p15:clr>
            <a:srgbClr val="D64000"/>
          </p15:clr>
        </p15:guide>
        <p15:guide id="32" orient="horz" pos="3384" userDrawn="1">
          <p15:clr>
            <a:srgbClr val="D64000"/>
          </p15:clr>
        </p15:guide>
        <p15:guide id="33" orient="horz" pos="3528" userDrawn="1">
          <p15:clr>
            <a:srgbClr val="D64000"/>
          </p15:clr>
        </p15:guide>
        <p15:guide id="34" orient="horz" pos="4032" userDrawn="1">
          <p15:clr>
            <a:srgbClr val="D6400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93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3A47A95-3DA1-5BCC-0702-C28AC141B7A2}"/>
              </a:ext>
            </a:extLst>
          </p:cNvPr>
          <p:cNvSpPr txBox="1"/>
          <p:nvPr userDrawn="1"/>
        </p:nvSpPr>
        <p:spPr>
          <a:xfrm>
            <a:off x="0" y="6479285"/>
            <a:ext cx="1679448" cy="246221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fld id="{A18F24AA-F0BA-B041-B062-C7289EF1A145}" type="slidenum">
              <a:rPr lang="en-US" sz="1000" smtClean="0">
                <a:solidFill>
                  <a:srgbClr val="404040"/>
                </a:solidFill>
                <a:latin typeface="Knowledge2017" panose="020B0506000000020004" pitchFamily="34" charset="0"/>
              </a:rPr>
              <a:t>‹#›</a:t>
            </a:fld>
            <a:endParaRPr lang="en-US" sz="1000">
              <a:solidFill>
                <a:srgbClr val="404040"/>
              </a:solidFill>
              <a:latin typeface="Knowledge2017" panose="020B05060000000200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74185-E99C-92AA-EE99-EE04A1D11631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10861914" y="6405259"/>
            <a:ext cx="1096328" cy="3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5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images.assets.reuters.com/Web/ReutersNews/%7Bb7336a89-d6ac-4aae-a3a1-ec9af8553f35%7D_%7Bb5542bb4-7645-4434-8888-bbac4d3f7a28%7D_expiredreg_(1)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hyperlink" Target="mailto:reutersnewsagencysales@thomsonreuters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7F167D3-3831-5AE7-2E27-56B6EF8F31A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556EBB-2DBF-C6E9-2C83-86C9BB5EE6BA}"/>
              </a:ext>
            </a:extLst>
          </p:cNvPr>
          <p:cNvSpPr/>
          <p:nvPr/>
        </p:nvSpPr>
        <p:spPr>
          <a:xfrm>
            <a:off x="0" y="-1792"/>
            <a:ext cx="12151996" cy="6858000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100000">
                <a:schemeClr val="tx1">
                  <a:alpha val="30064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wledge2017"/>
              <a:ea typeface="+mn-ea"/>
              <a:cs typeface="+mn-cs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A8DD44AA-E37D-D303-6ED0-F6B15158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442302"/>
            <a:ext cx="7019365" cy="1754313"/>
          </a:xfrm>
        </p:spPr>
        <p:txBody>
          <a:bodyPr/>
          <a:lstStyle/>
          <a:p>
            <a:r>
              <a:rPr lang="en-GB"/>
              <a:t>Reuters Connect</a:t>
            </a:r>
            <a:br>
              <a:rPr lang="en-GB"/>
            </a:br>
            <a:r>
              <a:rPr lang="en-GB"/>
              <a:t>Top Tips for Pictures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ADF3E8-4F18-C6CE-F40C-E90610A35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73" y="636212"/>
            <a:ext cx="2033832" cy="556762"/>
          </a:xfrm>
          <a:prstGeom prst="rect">
            <a:avLst/>
          </a:prstGeom>
        </p:spPr>
      </p:pic>
      <p:pic>
        <p:nvPicPr>
          <p:cNvPr id="5" name="Picture 4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425EA443-A1DF-4EBC-D196-801B768DB0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757"/>
          <a:stretch/>
        </p:blipFill>
        <p:spPr>
          <a:xfrm>
            <a:off x="4654447" y="1192974"/>
            <a:ext cx="7557555" cy="4564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7D4447-D5A9-9778-39F0-FA5C9589E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8"/>
          <a:stretch/>
        </p:blipFill>
        <p:spPr>
          <a:xfrm>
            <a:off x="7019364" y="1430008"/>
            <a:ext cx="5192638" cy="375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1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123A9-955B-A62B-3600-5D326F054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177C5A-2529-BCDE-BC1D-CA6D9E809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54"/>
            <a:ext cx="12192000" cy="1572406"/>
          </a:xfrm>
        </p:spPr>
        <p:txBody>
          <a:bodyPr/>
          <a:lstStyle/>
          <a:p>
            <a:r>
              <a:rPr lang="en-GB" dirty="0">
                <a:effectLst/>
              </a:rPr>
              <a:t>Reuters Connect is your one-stop destination for all your content needs</a:t>
            </a:r>
            <a:br>
              <a:rPr lang="en-GB" dirty="0">
                <a:effectLst/>
              </a:rPr>
            </a:br>
            <a:r>
              <a:rPr lang="en-US" sz="1600" b="0" dirty="0"/>
              <a:t>​An intuitive platform, built to streamline your editorial workflows. Learn how to make the most out of it: </a:t>
            </a:r>
            <a:br>
              <a:rPr lang="en-US" sz="1600" b="0" dirty="0"/>
            </a:br>
            <a:endParaRPr lang="en-US" b="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817D86-DA18-6D09-B367-FB1C645201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7247" y="3912772"/>
            <a:ext cx="3169105" cy="334367"/>
          </a:xfrm>
        </p:spPr>
        <p:txBody>
          <a:bodyPr/>
          <a:lstStyle/>
          <a:p>
            <a:r>
              <a:rPr lang="en-GB" dirty="0">
                <a:solidFill>
                  <a:srgbClr val="D64000"/>
                </a:solidFill>
                <a:effectLst/>
              </a:rPr>
              <a:t>Migration account access and password setup</a:t>
            </a:r>
            <a:endParaRPr lang="en-US" dirty="0">
              <a:solidFill>
                <a:srgbClr val="D64000"/>
              </a:solidFill>
            </a:endParaRP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3E9DE121-1D49-C367-8336-6019CCBBF0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29467"/>
          <a:stretch/>
        </p:blipFill>
        <p:spPr>
          <a:xfrm>
            <a:off x="927250" y="1708779"/>
            <a:ext cx="3169106" cy="2088877"/>
          </a:xfrm>
          <a:ln w="6350">
            <a:solidFill>
              <a:srgbClr val="D64000"/>
            </a:solidFill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AAEFAB-906A-A02C-B7F6-A31C442238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7247" y="4518697"/>
            <a:ext cx="3297288" cy="1799043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As part of your account migration, </a:t>
            </a:r>
            <a:r>
              <a:rPr lang="en-GB" b="1" dirty="0"/>
              <a:t>your username will be your email address</a:t>
            </a:r>
            <a:r>
              <a:rPr lang="en-GB" dirty="0"/>
              <a:t>, and you will receive a password reset email from thomsonreuters.com.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This reset will be active for 2 days</a:t>
            </a:r>
            <a:r>
              <a:rPr lang="en-GB" dirty="0"/>
              <a:t>. If it expires, follow the steps illustrated </a:t>
            </a:r>
            <a:r>
              <a:rPr lang="en-GB" b="1" dirty="0">
                <a:hlinkClick r:id="rId4"/>
              </a:rPr>
              <a:t>here</a:t>
            </a:r>
            <a:r>
              <a:rPr lang="en-GB" dirty="0"/>
              <a:t> to reset your account and password.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29171BF-7509-626F-3FFB-CFD955B8571E}"/>
              </a:ext>
            </a:extLst>
          </p:cNvPr>
          <p:cNvSpPr txBox="1">
            <a:spLocks/>
          </p:cNvSpPr>
          <p:nvPr/>
        </p:nvSpPr>
        <p:spPr>
          <a:xfrm>
            <a:off x="4511440" y="4247139"/>
            <a:ext cx="3297288" cy="1799043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Knowledge2017" panose="020B050600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100" dirty="0">
                <a:latin typeface="+mn-lt"/>
                <a:cs typeface="Times New Roman" panose="02020603050405020304" pitchFamily="18" charset="0"/>
              </a:rPr>
              <a:t>Leverage our </a:t>
            </a:r>
            <a:r>
              <a:rPr lang="en-US" b="1" kern="100" dirty="0">
                <a:latin typeface="+mn-lt"/>
                <a:cs typeface="Times New Roman" panose="02020603050405020304" pitchFamily="18" charset="0"/>
              </a:rPr>
              <a:t>Search Bar </a:t>
            </a:r>
            <a:r>
              <a:rPr lang="en-US" kern="100" dirty="0">
                <a:latin typeface="+mn-lt"/>
                <a:cs typeface="Times New Roman" panose="02020603050405020304" pitchFamily="18" charset="0"/>
              </a:rPr>
              <a:t>to find content across All assets, Pictures, or Packages.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kern="100" dirty="0">
                <a:latin typeface="+mn-lt"/>
                <a:cs typeface="Times New Roman" panose="02020603050405020304" pitchFamily="18" charset="0"/>
              </a:rPr>
              <a:t>Enhance results with </a:t>
            </a:r>
            <a:r>
              <a:rPr lang="en-US" b="1" kern="100" dirty="0">
                <a:latin typeface="+mn-lt"/>
                <a:cs typeface="Times New Roman" panose="02020603050405020304" pitchFamily="18" charset="0"/>
              </a:rPr>
              <a:t>capitalized Boolean operators</a:t>
            </a:r>
            <a:r>
              <a:rPr lang="en-US" kern="100" dirty="0">
                <a:latin typeface="+mn-lt"/>
                <a:cs typeface="Times New Roman" panose="02020603050405020304" pitchFamily="18" charset="0"/>
              </a:rPr>
              <a:t> (AND, OR, NOT). 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kern="100" dirty="0">
                <a:latin typeface="+mn-lt"/>
                <a:cs typeface="Times New Roman" panose="02020603050405020304" pitchFamily="18" charset="0"/>
              </a:rPr>
              <a:t>Use </a:t>
            </a:r>
            <a:r>
              <a:rPr lang="en-US" b="1" kern="100" dirty="0">
                <a:latin typeface="+mn-lt"/>
                <a:cs typeface="Times New Roman" panose="02020603050405020304" pitchFamily="18" charset="0"/>
              </a:rPr>
              <a:t>quotation marks </a:t>
            </a:r>
            <a:r>
              <a:rPr lang="en-US" kern="100" dirty="0">
                <a:latin typeface="+mn-lt"/>
                <a:cs typeface="Times New Roman" panose="02020603050405020304" pitchFamily="18" charset="0"/>
              </a:rPr>
              <a:t>for phrases.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kern="100" dirty="0">
                <a:latin typeface="+mn-lt"/>
                <a:cs typeface="Times New Roman" panose="02020603050405020304" pitchFamily="18" charset="0"/>
              </a:rPr>
              <a:t>Sort results by </a:t>
            </a:r>
            <a:r>
              <a:rPr lang="en-US" b="1" kern="100" dirty="0">
                <a:latin typeface="+mn-lt"/>
                <a:cs typeface="Times New Roman" panose="02020603050405020304" pitchFamily="18" charset="0"/>
              </a:rPr>
              <a:t>Newest First</a:t>
            </a:r>
            <a:r>
              <a:rPr lang="en-US" kern="1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en-US" b="1" kern="100" dirty="0">
                <a:latin typeface="+mn-lt"/>
                <a:cs typeface="Times New Roman" panose="02020603050405020304" pitchFamily="18" charset="0"/>
              </a:rPr>
              <a:t>Oldest First</a:t>
            </a:r>
            <a:r>
              <a:rPr lang="en-US" kern="100" dirty="0">
                <a:latin typeface="+mn-lt"/>
                <a:cs typeface="Times New Roman" panose="02020603050405020304" pitchFamily="18" charset="0"/>
              </a:rPr>
              <a:t>, or </a:t>
            </a:r>
            <a:r>
              <a:rPr lang="en-US" b="1" kern="100" dirty="0">
                <a:latin typeface="+mn-lt"/>
                <a:cs typeface="Times New Roman" panose="02020603050405020304" pitchFamily="18" charset="0"/>
              </a:rPr>
              <a:t>Best Match </a:t>
            </a:r>
            <a:r>
              <a:rPr lang="en-US" kern="100" dirty="0">
                <a:latin typeface="+mn-lt"/>
                <a:cs typeface="Times New Roman" panose="02020603050405020304" pitchFamily="18" charset="0"/>
              </a:rPr>
              <a:t>depending on your needs.</a:t>
            </a:r>
          </a:p>
          <a:p>
            <a:pPr>
              <a:spcBef>
                <a:spcPts val="300"/>
              </a:spcBef>
            </a:pPr>
            <a:r>
              <a:rPr lang="en-US" b="1" kern="100" dirty="0">
                <a:latin typeface="+mn-lt"/>
                <a:cs typeface="Times New Roman" panose="02020603050405020304" pitchFamily="18" charset="0"/>
              </a:rPr>
              <a:t>Try our BETA AI Search </a:t>
            </a:r>
            <a:r>
              <a:rPr lang="en-US" kern="100" dirty="0">
                <a:latin typeface="+mn-lt"/>
                <a:cs typeface="Times New Roman" panose="02020603050405020304" pitchFamily="18" charset="0"/>
              </a:rPr>
              <a:t>for natural language search, which sorts by Best Match.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386960B8-2AD1-7E45-8644-7275F2F67D80}"/>
              </a:ext>
            </a:extLst>
          </p:cNvPr>
          <p:cNvSpPr txBox="1">
            <a:spLocks/>
          </p:cNvSpPr>
          <p:nvPr/>
        </p:nvSpPr>
        <p:spPr>
          <a:xfrm>
            <a:off x="4511445" y="3912772"/>
            <a:ext cx="2584054" cy="334367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Knowledge2017" panose="020B050600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D64000"/>
                </a:solidFill>
              </a:rPr>
              <a:t>Enhanced search features </a:t>
            </a:r>
            <a:endParaRPr lang="en-US" dirty="0">
              <a:solidFill>
                <a:srgbClr val="D64000"/>
              </a:solidFill>
            </a:endParaRP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84478B36-D37B-23D8-D743-E7AEBC7A068B}"/>
              </a:ext>
            </a:extLst>
          </p:cNvPr>
          <p:cNvSpPr txBox="1">
            <a:spLocks/>
          </p:cNvSpPr>
          <p:nvPr/>
        </p:nvSpPr>
        <p:spPr>
          <a:xfrm>
            <a:off x="8095641" y="4247139"/>
            <a:ext cx="3297288" cy="1799043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Knowledge2017" panose="020B050600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kern="100" dirty="0">
                <a:latin typeface="+mn-lt"/>
                <a:cs typeface="Times New Roman" panose="02020603050405020304" pitchFamily="18" charset="0"/>
              </a:rPr>
              <a:t>Explore assets </a:t>
            </a:r>
            <a:r>
              <a:rPr lang="en-GB" kern="100" dirty="0">
                <a:latin typeface="+mn-lt"/>
                <a:cs typeface="Times New Roman" panose="02020603050405020304" pitchFamily="18" charset="0"/>
              </a:rPr>
              <a:t>by clicking to view picture details, including source, date, dimensions, and metadata. 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kern="100" dirty="0">
                <a:latin typeface="+mn-lt"/>
                <a:cs typeface="Times New Roman" panose="02020603050405020304" pitchFamily="18" charset="0"/>
              </a:rPr>
              <a:t>The features available include </a:t>
            </a:r>
            <a:r>
              <a:rPr lang="en-GB" b="1" kern="100" dirty="0">
                <a:latin typeface="+mn-lt"/>
                <a:cs typeface="Times New Roman" panose="02020603050405020304" pitchFamily="18" charset="0"/>
              </a:rPr>
              <a:t>Download</a:t>
            </a:r>
            <a:r>
              <a:rPr lang="en-GB" kern="1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en-GB" b="1" kern="100" dirty="0">
                <a:latin typeface="+mn-lt"/>
                <a:cs typeface="Times New Roman" panose="02020603050405020304" pitchFamily="18" charset="0"/>
              </a:rPr>
              <a:t>Add to Cart</a:t>
            </a:r>
            <a:r>
              <a:rPr lang="en-GB" kern="1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en-GB" b="1" kern="100" dirty="0">
                <a:latin typeface="+mn-lt"/>
                <a:cs typeface="Times New Roman" panose="02020603050405020304" pitchFamily="18" charset="0"/>
              </a:rPr>
              <a:t>Add to Collection,</a:t>
            </a:r>
            <a:r>
              <a:rPr lang="en-GB" kern="100" dirty="0">
                <a:latin typeface="+mn-lt"/>
                <a:cs typeface="Times New Roman" panose="02020603050405020304" pitchFamily="18" charset="0"/>
              </a:rPr>
              <a:t> and </a:t>
            </a:r>
            <a:r>
              <a:rPr lang="en-GB" b="1" kern="100" dirty="0">
                <a:latin typeface="+mn-lt"/>
                <a:cs typeface="Times New Roman" panose="02020603050405020304" pitchFamily="18" charset="0"/>
              </a:rPr>
              <a:t>Share</a:t>
            </a:r>
            <a:r>
              <a:rPr lang="en-GB" kern="100" dirty="0">
                <a:latin typeface="+mn-lt"/>
                <a:cs typeface="Times New Roman" panose="02020603050405020304" pitchFamily="18" charset="0"/>
              </a:rPr>
              <a:t>. 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kern="100" dirty="0">
                <a:latin typeface="+mn-lt"/>
                <a:cs typeface="Times New Roman" panose="02020603050405020304" pitchFamily="18" charset="0"/>
              </a:rPr>
              <a:t>Find the asset ID, photographer details, and restrictions. 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kern="100" dirty="0">
                <a:latin typeface="+mn-lt"/>
                <a:cs typeface="Times New Roman" panose="02020603050405020304" pitchFamily="18" charset="0"/>
              </a:rPr>
              <a:t>Leverage </a:t>
            </a:r>
            <a:r>
              <a:rPr lang="en-GB" b="1" kern="100" dirty="0">
                <a:latin typeface="+mn-lt"/>
                <a:cs typeface="Times New Roman" panose="02020603050405020304" pitchFamily="18" charset="0"/>
              </a:rPr>
              <a:t>slugs</a:t>
            </a:r>
            <a:r>
              <a:rPr lang="en-GB" kern="100" dirty="0">
                <a:latin typeface="+mn-lt"/>
                <a:cs typeface="Times New Roman" panose="02020603050405020304" pitchFamily="18" charset="0"/>
              </a:rPr>
              <a:t> (e.g., USA-CRIME/NEW YORK), topic code shortcut (e.g. TPX for Top Photos) and </a:t>
            </a:r>
            <a:r>
              <a:rPr lang="en-GB" b="1" kern="100" dirty="0">
                <a:latin typeface="+mn-lt"/>
                <a:cs typeface="Times New Roman" panose="02020603050405020304" pitchFamily="18" charset="0"/>
              </a:rPr>
              <a:t>tags</a:t>
            </a:r>
            <a:r>
              <a:rPr lang="en-GB" kern="100" dirty="0">
                <a:latin typeface="+mn-lt"/>
                <a:cs typeface="Times New Roman" panose="02020603050405020304" pitchFamily="18" charset="0"/>
              </a:rPr>
              <a:t> (e.g., CRIME) for quick links to related content. </a:t>
            </a:r>
            <a:endParaRPr lang="en-US" kern="1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A12B5242-03EC-5180-21B7-513C50791516}"/>
              </a:ext>
            </a:extLst>
          </p:cNvPr>
          <p:cNvSpPr txBox="1">
            <a:spLocks/>
          </p:cNvSpPr>
          <p:nvPr/>
        </p:nvSpPr>
        <p:spPr>
          <a:xfrm>
            <a:off x="8095641" y="3902236"/>
            <a:ext cx="2584054" cy="334367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Knowledge2017" panose="020B050600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rgbClr val="D64000"/>
                </a:solidFill>
              </a:rPr>
              <a:t>Dive into the asset</a:t>
            </a:r>
            <a:endParaRPr lang="en-US" dirty="0">
              <a:solidFill>
                <a:srgbClr val="D64000"/>
              </a:solidFill>
            </a:endParaRPr>
          </a:p>
        </p:txBody>
      </p:sp>
      <p:pic>
        <p:nvPicPr>
          <p:cNvPr id="30" name="Picture Placeholder 25">
            <a:extLst>
              <a:ext uri="{FF2B5EF4-FFF2-40B4-BE49-F238E27FC236}">
                <a16:creationId xmlns:a16="http://schemas.microsoft.com/office/drawing/2014/main" id="{F3F9BF7E-0DC7-C1C4-46EB-70D2894B9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" b="2785"/>
          <a:stretch/>
        </p:blipFill>
        <p:spPr>
          <a:xfrm>
            <a:off x="8095644" y="1708507"/>
            <a:ext cx="3169106" cy="208914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</p:pic>
      <p:pic>
        <p:nvPicPr>
          <p:cNvPr id="31" name="Picture Placeholder 23">
            <a:extLst>
              <a:ext uri="{FF2B5EF4-FFF2-40B4-BE49-F238E27FC236}">
                <a16:creationId xmlns:a16="http://schemas.microsoft.com/office/drawing/2014/main" id="{BC7A1728-4DFC-75D5-3266-E45817FC8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" b="858"/>
          <a:stretch/>
        </p:blipFill>
        <p:spPr>
          <a:xfrm>
            <a:off x="4511447" y="1708779"/>
            <a:ext cx="3169106" cy="208887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6350">
            <a:solidFill>
              <a:srgbClr val="D64000"/>
            </a:solidFill>
          </a:ln>
        </p:spPr>
      </p:pic>
    </p:spTree>
    <p:extLst>
      <p:ext uri="{BB962C8B-B14F-4D97-AF65-F5344CB8AC3E}">
        <p14:creationId xmlns:p14="http://schemas.microsoft.com/office/powerpoint/2010/main" val="782483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BA2763-E7D0-B3E6-993C-B6E8184D1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54"/>
            <a:ext cx="12192000" cy="1572406"/>
          </a:xfrm>
        </p:spPr>
        <p:txBody>
          <a:bodyPr/>
          <a:lstStyle/>
          <a:p>
            <a:r>
              <a:rPr lang="en-GB" dirty="0">
                <a:effectLst/>
              </a:rPr>
              <a:t>Reuters Connect is your one-stop destination for all your content needs</a:t>
            </a:r>
            <a:br>
              <a:rPr lang="en-GB" dirty="0">
                <a:effectLst/>
              </a:rPr>
            </a:br>
            <a:r>
              <a:rPr lang="en-US" sz="1600" b="0" dirty="0"/>
              <a:t>​An intuitive platform, built to streamline your editorial workflows. Learn how to make the most out of it: </a:t>
            </a:r>
            <a:br>
              <a:rPr lang="en-US" sz="1600" b="0" dirty="0"/>
            </a:br>
            <a:endParaRPr lang="en-US" b="0" dirty="0"/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0CF12159-362D-CDF4-4C8A-152E02FE921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" b="1304"/>
          <a:stretch>
            <a:fillRect/>
          </a:stretch>
        </p:blipFill>
        <p:spPr>
          <a:xfrm>
            <a:off x="7967663" y="1735138"/>
            <a:ext cx="3168650" cy="2089150"/>
          </a:xfrm>
          <a:ln>
            <a:solidFill>
              <a:srgbClr val="D64000"/>
            </a:solidFill>
          </a:ln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CF852CA-8B9F-24A6-C7C9-5080C9AF172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66249" y="3921695"/>
            <a:ext cx="2584054" cy="334367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Explore your account page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CA515CC-48D6-2431-CB1B-88026D52ECC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66249" y="4306678"/>
            <a:ext cx="3297288" cy="1799043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kern="100" dirty="0">
                <a:latin typeface="+mn-lt"/>
                <a:cs typeface="Times New Roman" panose="02020603050405020304" pitchFamily="18" charset="0"/>
              </a:rPr>
              <a:t>You can access your </a:t>
            </a:r>
            <a:r>
              <a:rPr lang="en-GB" b="1" kern="100" dirty="0">
                <a:latin typeface="+mn-lt"/>
                <a:cs typeface="Times New Roman" panose="02020603050405020304" pitchFamily="18" charset="0"/>
              </a:rPr>
              <a:t>previous orders and downloads </a:t>
            </a:r>
            <a:r>
              <a:rPr lang="en-GB" kern="100" dirty="0">
                <a:latin typeface="+mn-lt"/>
                <a:cs typeface="Times New Roman" panose="02020603050405020304" pitchFamily="18" charset="0"/>
              </a:rPr>
              <a:t>within the My Account page, where you can also view the </a:t>
            </a:r>
            <a:r>
              <a:rPr lang="en-GB" b="1" kern="100" dirty="0">
                <a:latin typeface="+mn-lt"/>
                <a:cs typeface="Times New Roman" panose="02020603050405020304" pitchFamily="18" charset="0"/>
              </a:rPr>
              <a:t>Reuters license terms for your assets.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A016A6C-C3A0-09C2-9FBB-9EBC08CBAA2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6629" y="4306678"/>
            <a:ext cx="3297288" cy="1799043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kern="100" dirty="0">
                <a:latin typeface="+mn-lt"/>
                <a:cs typeface="Times New Roman" panose="02020603050405020304" pitchFamily="18" charset="0"/>
              </a:rPr>
              <a:t>Collections, previously known as lightboxes, enable you </a:t>
            </a:r>
            <a:r>
              <a:rPr lang="en-GB" b="1" kern="100" dirty="0">
                <a:latin typeface="+mn-lt"/>
                <a:cs typeface="Times New Roman" panose="02020603050405020304" pitchFamily="18" charset="0"/>
              </a:rPr>
              <a:t>to easily compile key content, share it with colleagues, and quickly access and download assets</a:t>
            </a:r>
            <a:r>
              <a:rPr lang="en-GB" kern="100" dirty="0">
                <a:latin typeface="+mn-lt"/>
                <a:cs typeface="Times New Roman" panose="02020603050405020304" pitchFamily="18" charset="0"/>
              </a:rPr>
              <a:t>.  </a:t>
            </a:r>
            <a:endParaRPr lang="en-US" kern="1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C61E00F-6395-2F47-0D47-5CB34AB8AFC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6629" y="3916480"/>
            <a:ext cx="3058135" cy="334367"/>
          </a:xfrm>
        </p:spPr>
        <p:txBody>
          <a:bodyPr/>
          <a:lstStyle/>
          <a:p>
            <a:r>
              <a:rPr lang="en-GB" dirty="0">
                <a:solidFill>
                  <a:srgbClr val="D64000"/>
                </a:solidFill>
              </a:rPr>
              <a:t>Leverage collections</a:t>
            </a:r>
            <a:endParaRPr lang="en-US" dirty="0">
              <a:solidFill>
                <a:srgbClr val="D64000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13F8931-D2D7-7E41-F47C-0806BDEC2AB0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523" r="16616" b="-523"/>
          <a:stretch/>
        </p:blipFill>
        <p:spPr>
          <a:xfrm>
            <a:off x="927240" y="1735511"/>
            <a:ext cx="3168650" cy="2089150"/>
          </a:xfrm>
          <a:ln>
            <a:solidFill>
              <a:srgbClr val="D64000"/>
            </a:solidFill>
          </a:ln>
        </p:spPr>
      </p:pic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5BCF6A17-FB82-8930-C27F-89C0091EA19C}"/>
              </a:ext>
            </a:extLst>
          </p:cNvPr>
          <p:cNvSpPr txBox="1">
            <a:spLocks/>
          </p:cNvSpPr>
          <p:nvPr/>
        </p:nvSpPr>
        <p:spPr>
          <a:xfrm>
            <a:off x="4446439" y="4306678"/>
            <a:ext cx="3297288" cy="1799043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Knowledge2017" panose="020B050600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b="1" kern="100" dirty="0">
                <a:latin typeface="+mn-lt"/>
                <a:cs typeface="Times New Roman" panose="02020603050405020304" pitchFamily="18" charset="0"/>
              </a:rPr>
              <a:t>Save searches and get notified</a:t>
            </a:r>
            <a:r>
              <a:rPr lang="en-US" kern="100" dirty="0">
                <a:latin typeface="+mn-lt"/>
                <a:cs typeface="Times New Roman" panose="02020603050405020304" pitchFamily="18" charset="0"/>
              </a:rPr>
              <a:t> of the content you need based on your frequently searches. 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b="1" kern="100" dirty="0">
                <a:latin typeface="+mn-lt"/>
                <a:cs typeface="Times New Roman" panose="02020603050405020304" pitchFamily="18" charset="0"/>
              </a:rPr>
              <a:t>Create Shortcuts </a:t>
            </a:r>
            <a:r>
              <a:rPr lang="en-US" kern="100" dirty="0">
                <a:latin typeface="+mn-lt"/>
                <a:cs typeface="Times New Roman" panose="02020603050405020304" pitchFamily="18" charset="0"/>
              </a:rPr>
              <a:t>for frequently used searches to personalize your platform experience.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b="1" kern="100" dirty="0">
                <a:latin typeface="+mn-lt"/>
                <a:cs typeface="Times New Roman" panose="02020603050405020304" pitchFamily="18" charset="0"/>
              </a:rPr>
              <a:t>Get email alerts </a:t>
            </a:r>
            <a:r>
              <a:rPr lang="en-US" kern="100" dirty="0">
                <a:latin typeface="+mn-lt"/>
                <a:cs typeface="Times New Roman" panose="02020603050405020304" pitchFamily="18" charset="0"/>
              </a:rPr>
              <a:t>for new pictures related to your saved searches.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9CA0D1D5-62D1-B5A8-BFF6-C4E90F4320AC}"/>
              </a:ext>
            </a:extLst>
          </p:cNvPr>
          <p:cNvSpPr txBox="1">
            <a:spLocks/>
          </p:cNvSpPr>
          <p:nvPr/>
        </p:nvSpPr>
        <p:spPr>
          <a:xfrm>
            <a:off x="4446439" y="3916480"/>
            <a:ext cx="3058135" cy="334367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Knowledge2017" panose="020B050600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D64000"/>
                </a:solidFill>
              </a:rPr>
              <a:t>Save searches and set notifications </a:t>
            </a:r>
            <a:endParaRPr lang="en-US" dirty="0">
              <a:solidFill>
                <a:srgbClr val="D64000"/>
              </a:solidFill>
            </a:endParaRPr>
          </a:p>
        </p:txBody>
      </p:sp>
      <p:pic>
        <p:nvPicPr>
          <p:cNvPr id="27" name="Picture Placeholder 2">
            <a:extLst>
              <a:ext uri="{FF2B5EF4-FFF2-40B4-BE49-F238E27FC236}">
                <a16:creationId xmlns:a16="http://schemas.microsoft.com/office/drawing/2014/main" id="{AB644878-C4C4-6D85-9BAF-8E659EA76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-25" r="-4" b="25"/>
          <a:stretch/>
        </p:blipFill>
        <p:spPr>
          <a:xfrm>
            <a:off x="4447050" y="1735511"/>
            <a:ext cx="3168650" cy="20891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rgbClr val="D64000"/>
            </a:solidFill>
          </a:ln>
        </p:spPr>
      </p:pic>
    </p:spTree>
    <p:extLst>
      <p:ext uri="{BB962C8B-B14F-4D97-AF65-F5344CB8AC3E}">
        <p14:creationId xmlns:p14="http://schemas.microsoft.com/office/powerpoint/2010/main" val="2968280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51701F-43EE-B730-AD64-968CA46CE43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977226" y="2103739"/>
            <a:ext cx="2985320" cy="961845"/>
          </a:xfrm>
        </p:spPr>
        <p:txBody>
          <a:bodyPr/>
          <a:lstStyle/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kern="100" dirty="0">
                <a:latin typeface="+mn-lt"/>
                <a:cs typeface="Times New Roman" panose="02020603050405020304" pitchFamily="18" charset="0"/>
              </a:rPr>
              <a:t>Use the </a:t>
            </a:r>
            <a:r>
              <a:rPr lang="en-GB" b="1" kern="100" dirty="0">
                <a:latin typeface="+mn-lt"/>
                <a:cs typeface="Times New Roman" panose="02020603050405020304" pitchFamily="18" charset="0"/>
              </a:rPr>
              <a:t>Filter drop-down </a:t>
            </a:r>
            <a:r>
              <a:rPr lang="en-GB" kern="100" dirty="0">
                <a:latin typeface="+mn-lt"/>
                <a:cs typeface="Times New Roman" panose="02020603050405020304" pitchFamily="18" charset="0"/>
              </a:rPr>
              <a:t>to refine results by Media Type, Category, Date, and Region, and view the number of assets available for each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kern="100" dirty="0">
                <a:latin typeface="+mn-lt"/>
                <a:cs typeface="Times New Roman" panose="02020603050405020304" pitchFamily="18" charset="0"/>
              </a:rPr>
              <a:t>Click </a:t>
            </a:r>
            <a:r>
              <a:rPr lang="en-US" sz="1200" b="1" kern="100" dirty="0">
                <a:latin typeface="+mn-lt"/>
                <a:cs typeface="Times New Roman" panose="02020603050405020304" pitchFamily="18" charset="0"/>
              </a:rPr>
              <a:t>Apply</a:t>
            </a:r>
            <a:r>
              <a:rPr lang="en-US" sz="1200" kern="100" dirty="0">
                <a:latin typeface="+mn-lt"/>
                <a:cs typeface="Times New Roman" panose="02020603050405020304" pitchFamily="18" charset="0"/>
              </a:rPr>
              <a:t> to see available assets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215D84C-6966-2420-8434-8954CDFDFBA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016952" y="2103739"/>
            <a:ext cx="3197821" cy="961845"/>
          </a:xfrm>
        </p:spPr>
        <p:txBody>
          <a:bodyPr/>
          <a:lstStyle/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Click the </a:t>
            </a:r>
            <a:r>
              <a:rPr lang="en-US" sz="1200" b="1" dirty="0"/>
              <a:t>cart icon </a:t>
            </a:r>
            <a:r>
              <a:rPr lang="en-US" sz="1200" dirty="0"/>
              <a:t>to purchase pictures and packages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Set up a license and price </a:t>
            </a:r>
            <a:r>
              <a:rPr lang="en-US" sz="1200" dirty="0"/>
              <a:t>for each item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Review your </a:t>
            </a:r>
            <a:r>
              <a:rPr lang="en-US" sz="1200" b="1" dirty="0"/>
              <a:t>Checkout Summary </a:t>
            </a:r>
            <a:r>
              <a:rPr lang="en-US" sz="1200" dirty="0"/>
              <a:t>and select the items proceed</a:t>
            </a:r>
            <a:endParaRPr lang="en-US" sz="1200" b="1" dirty="0"/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Enter billing details and click </a:t>
            </a:r>
            <a:r>
              <a:rPr lang="en-US" sz="1200" b="1" dirty="0"/>
              <a:t>Place your order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B8A8F2-464B-EE13-067F-75B15BE78B9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963631" y="4246671"/>
            <a:ext cx="2985320" cy="96184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dirty="0"/>
              <a:t>Our </a:t>
            </a:r>
            <a:r>
              <a:rPr lang="en-GB" b="1" dirty="0"/>
              <a:t>Chat </a:t>
            </a:r>
            <a:r>
              <a:rPr lang="en-GB" dirty="0"/>
              <a:t>feature provides 24/7 direct contact with our teams to assist with content, technical, and sales questions.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4E12F2D-8AEE-793C-8A77-FAE94B5A85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963631" y="1649484"/>
            <a:ext cx="2430476" cy="380585"/>
          </a:xfrm>
        </p:spPr>
        <p:txBody>
          <a:bodyPr/>
          <a:lstStyle/>
          <a:p>
            <a:r>
              <a:rPr lang="en-US" dirty="0"/>
              <a:t>LEVERAGE FILTERS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3FCACED-A7DE-EDFD-0541-315E70B9D91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016953" y="1649484"/>
            <a:ext cx="2430476" cy="380585"/>
          </a:xfrm>
        </p:spPr>
        <p:txBody>
          <a:bodyPr/>
          <a:lstStyle/>
          <a:p>
            <a:r>
              <a:rPr lang="en-US" dirty="0"/>
              <a:t>SEAMLESS CHECK-OUT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C59BA0A-7763-C5EE-A1FD-168A4452C66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963631" y="3791207"/>
            <a:ext cx="2430476" cy="380585"/>
          </a:xfrm>
        </p:spPr>
        <p:txBody>
          <a:bodyPr/>
          <a:lstStyle/>
          <a:p>
            <a:r>
              <a:rPr lang="en-US" dirty="0"/>
              <a:t>CUSTOMER SUPPORT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2DCF4C-B48E-3C4B-01BE-DBECDEE4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68" y="-39946"/>
            <a:ext cx="11766032" cy="134487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Get even more value from Reuters Connect</a:t>
            </a:r>
          </a:p>
        </p:txBody>
      </p:sp>
      <p:pic>
        <p:nvPicPr>
          <p:cNvPr id="15" name="Picture Placeholder 2" descr="Filter with solid fill">
            <a:extLst>
              <a:ext uri="{FF2B5EF4-FFF2-40B4-BE49-F238E27FC236}">
                <a16:creationId xmlns:a16="http://schemas.microsoft.com/office/drawing/2014/main" id="{64CD32A6-5DD6-FBFD-1CBF-542C95A60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5" b="155"/>
          <a:stretch/>
        </p:blipFill>
        <p:spPr>
          <a:xfrm>
            <a:off x="848296" y="1645798"/>
            <a:ext cx="782013" cy="779587"/>
          </a:xfrm>
          <a:custGeom>
            <a:avLst/>
            <a:gdLst>
              <a:gd name="connsiteX0" fmla="*/ 0 w 5949950"/>
              <a:gd name="connsiteY0" fmla="*/ 0 h 6356349"/>
              <a:gd name="connsiteX1" fmla="*/ 5949950 w 5949950"/>
              <a:gd name="connsiteY1" fmla="*/ 0 h 6356349"/>
              <a:gd name="connsiteX2" fmla="*/ 5949950 w 5949950"/>
              <a:gd name="connsiteY2" fmla="*/ 6356349 h 6356349"/>
              <a:gd name="connsiteX3" fmla="*/ 0 w 5949950"/>
              <a:gd name="connsiteY3" fmla="*/ 6356349 h 635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9950" h="6356349">
                <a:moveTo>
                  <a:pt x="0" y="0"/>
                </a:moveTo>
                <a:lnTo>
                  <a:pt x="5949950" y="0"/>
                </a:lnTo>
                <a:lnTo>
                  <a:pt x="5949950" y="6356349"/>
                </a:lnTo>
                <a:lnTo>
                  <a:pt x="0" y="6356349"/>
                </a:lnTo>
                <a:close/>
              </a:path>
            </a:pathLst>
          </a:custGeom>
        </p:spPr>
      </p:pic>
      <p:pic>
        <p:nvPicPr>
          <p:cNvPr id="16" name="Graphic 15" descr="Chat bubble with solid fill">
            <a:extLst>
              <a:ext uri="{FF2B5EF4-FFF2-40B4-BE49-F238E27FC236}">
                <a16:creationId xmlns:a16="http://schemas.microsoft.com/office/drawing/2014/main" id="{6DCA24F4-3ED3-2BC0-1EBA-C5727E855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159" y="3704592"/>
            <a:ext cx="819150" cy="819150"/>
          </a:xfrm>
          <a:prstGeom prst="rect">
            <a:avLst/>
          </a:prstGeom>
        </p:spPr>
      </p:pic>
      <p:pic>
        <p:nvPicPr>
          <p:cNvPr id="17" name="Graphic 16" descr="Shopping cart with solid fill">
            <a:extLst>
              <a:ext uri="{FF2B5EF4-FFF2-40B4-BE49-F238E27FC236}">
                <a16:creationId xmlns:a16="http://schemas.microsoft.com/office/drawing/2014/main" id="{A2CDBDCF-D092-BD77-A338-86AE32FE8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73614" y="1680474"/>
            <a:ext cx="679070" cy="6790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42F3D9-34B6-7434-7782-2E9A222F845F}"/>
              </a:ext>
            </a:extLst>
          </p:cNvPr>
          <p:cNvSpPr txBox="1"/>
          <p:nvPr/>
        </p:nvSpPr>
        <p:spPr>
          <a:xfrm>
            <a:off x="729114" y="5541339"/>
            <a:ext cx="10089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GB" sz="1400" dirty="0">
                <a:latin typeface="Knowledge2017" panose="020B0506000000020004" pitchFamily="34" charset="0"/>
              </a:rPr>
              <a:t>For billing account changes or tax-exempt inquiries, please contact your Account Manager at </a:t>
            </a:r>
            <a:r>
              <a:rPr lang="en-US" sz="1400" dirty="0">
                <a:latin typeface="Knowledge2017" panose="020B0506000000020004" pitchFamily="34" charset="0"/>
              </a:rPr>
              <a:t>(</a:t>
            </a:r>
            <a:r>
              <a:rPr lang="en-GB" sz="1400" dirty="0">
                <a:solidFill>
                  <a:schemeClr val="accent2"/>
                </a:solidFill>
                <a:latin typeface="Knowledge2017" panose="020B0506000000020004" pitchFamily="34" charset="0"/>
                <a:hlinkClick r:id="rId9" tooltip="mailto:reutersnewsagencysales@thomsonreuters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reutersnewsagencysales@thomsonreuters.com</a:t>
            </a:r>
            <a:r>
              <a:rPr lang="en-GB" sz="1400" dirty="0">
                <a:latin typeface="Knowledge2017" panose="020B0506000000020004" pitchFamily="34" charset="0"/>
              </a:rPr>
              <a:t>)</a:t>
            </a:r>
            <a:r>
              <a:rPr lang="en-US" sz="1400" dirty="0">
                <a:latin typeface="Knowledge2017" panose="020B0506000000020004" pitchFamily="34" charset="0"/>
              </a:rPr>
              <a:t> or support team through the chat. </a:t>
            </a:r>
          </a:p>
        </p:txBody>
      </p:sp>
    </p:spTree>
    <p:extLst>
      <p:ext uri="{BB962C8B-B14F-4D97-AF65-F5344CB8AC3E}">
        <p14:creationId xmlns:p14="http://schemas.microsoft.com/office/powerpoint/2010/main" val="916004035"/>
      </p:ext>
    </p:extLst>
  </p:cSld>
  <p:clrMapOvr>
    <a:masterClrMapping/>
  </p:clrMapOvr>
</p:sld>
</file>

<file path=ppt/theme/theme1.xml><?xml version="1.0" encoding="utf-8"?>
<a:theme xmlns:a="http://schemas.openxmlformats.org/drawingml/2006/main" name="Reuters Theme 2024 Parent 1">
  <a:themeElements>
    <a:clrScheme name="Reuters">
      <a:dk1>
        <a:srgbClr val="404040"/>
      </a:dk1>
      <a:lt1>
        <a:srgbClr val="FFFFFF"/>
      </a:lt1>
      <a:dk2>
        <a:srgbClr val="D64000"/>
      </a:dk2>
      <a:lt2>
        <a:srgbClr val="E3E3E3"/>
      </a:lt2>
      <a:accent1>
        <a:srgbClr val="D64000"/>
      </a:accent1>
      <a:accent2>
        <a:srgbClr val="D3792A"/>
      </a:accent2>
      <a:accent3>
        <a:srgbClr val="0874E3"/>
      </a:accent3>
      <a:accent4>
        <a:srgbClr val="4DB299"/>
      </a:accent4>
      <a:accent5>
        <a:srgbClr val="8FCB64"/>
      </a:accent5>
      <a:accent6>
        <a:srgbClr val="E9B045"/>
      </a:accent6>
      <a:hlink>
        <a:srgbClr val="FFFFFF"/>
      </a:hlink>
      <a:folHlink>
        <a:srgbClr val="FFFFFF"/>
      </a:folHlink>
    </a:clrScheme>
    <a:fontScheme name="Custom 4">
      <a:majorFont>
        <a:latin typeface="Knowledge2017 Medium"/>
        <a:ea typeface=""/>
        <a:cs typeface=""/>
      </a:majorFont>
      <a:minorFont>
        <a:latin typeface="Knowledge2017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R Dark Gold">
      <a:srgbClr val="E9B045"/>
    </a:custClr>
    <a:custClr name="TR Dark Amber">
      <a:srgbClr val="D4792A"/>
    </a:custClr>
    <a:custClr name="TR Dark Sky">
      <a:srgbClr val="1A7EE5"/>
    </a:custClr>
    <a:custClr name="TR Dark Teal">
      <a:srgbClr val="4DB299"/>
    </a:custClr>
    <a:custClr name="TR Dark Lime">
      <a:srgbClr val="8FCB64"/>
    </a:custClr>
    <a:custClr name="TR Light Gold">
      <a:srgbClr val="FCF2DA"/>
    </a:custClr>
    <a:custClr name="TR Light Amber">
      <a:srgbClr val="F8EADD"/>
    </a:custClr>
    <a:custClr name="TR Light Sky">
      <a:srgbClr val="E3F1FD"/>
    </a:custClr>
    <a:custClr name="TR Light Teal">
      <a:srgbClr val="E3F3EE"/>
    </a:custClr>
    <a:custClr name="TR Light Lime">
      <a:srgbClr val="E1F4CD"/>
    </a:custClr>
    <a:custClr name="TR Orange">
      <a:srgbClr val="D64000"/>
    </a:custClr>
    <a:custClr name="TR Green">
      <a:srgbClr val="123021"/>
    </a:custClr>
    <a:custClr name="TR White">
      <a:srgbClr val="FFFFFF"/>
    </a:custClr>
    <a:custClr name="TR Graphite">
      <a:srgbClr val="212223"/>
    </a:custClr>
    <a:custClr name="TR Black">
      <a:srgbClr val="000000"/>
    </a:custClr>
    <a:custClr name="TR Grey 1">
      <a:srgbClr val="F9F7F5"/>
    </a:custClr>
    <a:custClr name="TR Grey 2">
      <a:srgbClr val="E5E5E5"/>
    </a:custClr>
    <a:custClr name="TR Grey 3">
      <a:srgbClr val="9F9F9F"/>
    </a:custClr>
    <a:custClr name="TR Grey 4">
      <a:srgbClr val="7A7A7A"/>
    </a:custClr>
  </a:custClrLst>
  <a:extLst>
    <a:ext uri="{05A4C25C-085E-4340-85A3-A5531E510DB2}">
      <thm15:themeFamily xmlns:thm15="http://schemas.microsoft.com/office/thememl/2012/main" name="Reuters-Connect-Full-Template" id="{70B82672-353A-49FB-9009-3463F1C0F65A}" vid="{16404A44-58FB-4D9C-8FB5-F315344CAA70}"/>
    </a:ext>
  </a:extLst>
</a:theme>
</file>

<file path=ppt/theme/theme2.xml><?xml version="1.0" encoding="utf-8"?>
<a:theme xmlns:a="http://schemas.openxmlformats.org/drawingml/2006/main" name="Reuters Theme 2024 Parent 2">
  <a:themeElements>
    <a:clrScheme name="TR Theme 2.0">
      <a:dk1>
        <a:srgbClr val="000000"/>
      </a:dk1>
      <a:lt1>
        <a:srgbClr val="FFFFFF"/>
      </a:lt1>
      <a:dk2>
        <a:srgbClr val="D64000"/>
      </a:dk2>
      <a:lt2>
        <a:srgbClr val="F8EADD"/>
      </a:lt2>
      <a:accent1>
        <a:srgbClr val="D64000"/>
      </a:accent1>
      <a:accent2>
        <a:srgbClr val="123121"/>
      </a:accent2>
      <a:accent3>
        <a:srgbClr val="D4792A"/>
      </a:accent3>
      <a:accent4>
        <a:srgbClr val="4DB299"/>
      </a:accent4>
      <a:accent5>
        <a:srgbClr val="8FCB64"/>
      </a:accent5>
      <a:accent6>
        <a:srgbClr val="212322"/>
      </a:accent6>
      <a:hlink>
        <a:srgbClr val="1A7EE5"/>
      </a:hlink>
      <a:folHlink>
        <a:srgbClr val="4DB299"/>
      </a:folHlink>
    </a:clrScheme>
    <a:fontScheme name="Thomson Reuters Clario">
      <a:majorFont>
        <a:latin typeface="Clario Medium"/>
        <a:ea typeface=""/>
        <a:cs typeface=""/>
      </a:majorFont>
      <a:minorFont>
        <a:latin typeface="Knowledge2017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R Dark Gold">
      <a:srgbClr val="E9B045"/>
    </a:custClr>
    <a:custClr name="TR Dark Amber">
      <a:srgbClr val="D4792A"/>
    </a:custClr>
    <a:custClr name="TR Dark Sky">
      <a:srgbClr val="1A7EE5"/>
    </a:custClr>
    <a:custClr name="TR Dark Teal">
      <a:srgbClr val="4DB299"/>
    </a:custClr>
    <a:custClr name="TR Dark Lime">
      <a:srgbClr val="8FCB64"/>
    </a:custClr>
    <a:custClr name="TR Light Gold">
      <a:srgbClr val="FCF2DA"/>
    </a:custClr>
    <a:custClr name="TR Light Amber">
      <a:srgbClr val="F8EADD"/>
    </a:custClr>
    <a:custClr name="TR Light Sky">
      <a:srgbClr val="E3F1FD"/>
    </a:custClr>
    <a:custClr name="TR Light Teal">
      <a:srgbClr val="E3F3EE"/>
    </a:custClr>
    <a:custClr name="TR Light Lime">
      <a:srgbClr val="E1F4CD"/>
    </a:custClr>
    <a:custClr name="TR Orange">
      <a:srgbClr val="D64000"/>
    </a:custClr>
    <a:custClr name="TR Green">
      <a:srgbClr val="123021"/>
    </a:custClr>
    <a:custClr name="TR White">
      <a:srgbClr val="FFFFFF"/>
    </a:custClr>
    <a:custClr name="TR Graphite">
      <a:srgbClr val="212223"/>
    </a:custClr>
    <a:custClr name="TR Black">
      <a:srgbClr val="000000"/>
    </a:custClr>
    <a:custClr name="TR Grey 1">
      <a:srgbClr val="F9F7F5"/>
    </a:custClr>
    <a:custClr name="TR Grey 2">
      <a:srgbClr val="E5E5E5"/>
    </a:custClr>
    <a:custClr name="TR Grey 3">
      <a:srgbClr val="9F9F9F"/>
    </a:custClr>
    <a:custClr name="TR Grey 4">
      <a:srgbClr val="7A7A7A"/>
    </a:custClr>
  </a:custClrLst>
  <a:extLst>
    <a:ext uri="{05A4C25C-085E-4340-85A3-A5531E510DB2}">
      <thm15:themeFamily xmlns:thm15="http://schemas.microsoft.com/office/thememl/2012/main" name="Reuters-Connect-Full-Template" id="{70B82672-353A-49FB-9009-3463F1C0F65A}" vid="{B5A01EB9-0501-487E-B780-B9B2AF9AFE25}"/>
    </a:ext>
  </a:extLst>
</a:theme>
</file>

<file path=ppt/theme/theme3.xml><?xml version="1.0" encoding="utf-8"?>
<a:theme xmlns:a="http://schemas.openxmlformats.org/drawingml/2006/main" name="1. Title and Divider Slides - 1 ">
  <a:themeElements>
    <a:clrScheme name="Custom 2">
      <a:dk1>
        <a:srgbClr val="404040"/>
      </a:dk1>
      <a:lt1>
        <a:srgbClr val="FFFFFF"/>
      </a:lt1>
      <a:dk2>
        <a:srgbClr val="666666"/>
      </a:dk2>
      <a:lt2>
        <a:srgbClr val="F5F5F5"/>
      </a:lt2>
      <a:accent1>
        <a:srgbClr val="D6400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A6400"/>
      </a:hlink>
      <a:folHlink>
        <a:srgbClr val="FA6400"/>
      </a:folHlink>
    </a:clrScheme>
    <a:fontScheme name="Custom 2">
      <a:majorFont>
        <a:latin typeface="Knowledge2017 Bold"/>
        <a:ea typeface=""/>
        <a:cs typeface=""/>
      </a:majorFont>
      <a:minorFont>
        <a:latin typeface="Knowledge2017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. Templates - 1">
  <a:themeElements>
    <a:clrScheme name="Custom 2">
      <a:dk1>
        <a:srgbClr val="404040"/>
      </a:dk1>
      <a:lt1>
        <a:srgbClr val="FFFFFF"/>
      </a:lt1>
      <a:dk2>
        <a:srgbClr val="666666"/>
      </a:dk2>
      <a:lt2>
        <a:srgbClr val="F5F5F5"/>
      </a:lt2>
      <a:accent1>
        <a:srgbClr val="D64000"/>
      </a:accent1>
      <a:accent2>
        <a:srgbClr val="D6400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A6400"/>
      </a:hlink>
      <a:folHlink>
        <a:srgbClr val="FA6400"/>
      </a:folHlink>
    </a:clrScheme>
    <a:fontScheme name="Custom 2">
      <a:majorFont>
        <a:latin typeface="Knowledge2017 Bold"/>
        <a:ea typeface=""/>
        <a:cs typeface=""/>
      </a:majorFont>
      <a:minorFont>
        <a:latin typeface="Knowledge2017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Knowledge2017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Knowledge2017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b170dd53-65c9-4b50-8ce0-9ba6070e1786">
      <Terms xmlns="http://schemas.microsoft.com/office/infopath/2007/PartnerControls"/>
    </lcf76f155ced4ddcb4097134ff3c332f>
    <_ip_UnifiedCompliancePolicyProperties xmlns="http://schemas.microsoft.com/sharepoint/v3" xsi:nil="true"/>
    <_Flow_SignoffStatus xmlns="b170dd53-65c9-4b50-8ce0-9ba6070e1786" xsi:nil="true"/>
    <TaxCatchAll xmlns="a806bb27-6cd1-4cdf-a936-56db30d7977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C0B6F39674FF4C8A1D56B1C51A68ED" ma:contentTypeVersion="21" ma:contentTypeDescription="Create a new document." ma:contentTypeScope="" ma:versionID="16397cb6ba33245072c80dccf470375f">
  <xsd:schema xmlns:xsd="http://www.w3.org/2001/XMLSchema" xmlns:xs="http://www.w3.org/2001/XMLSchema" xmlns:p="http://schemas.microsoft.com/office/2006/metadata/properties" xmlns:ns1="http://schemas.microsoft.com/sharepoint/v3" xmlns:ns2="b170dd53-65c9-4b50-8ce0-9ba6070e1786" xmlns:ns3="a806bb27-6cd1-4cdf-a936-56db30d7977c" targetNamespace="http://schemas.microsoft.com/office/2006/metadata/properties" ma:root="true" ma:fieldsID="79677ae1eb7a02163624a3a697d6b7bf" ns1:_="" ns2:_="" ns3:_="">
    <xsd:import namespace="http://schemas.microsoft.com/sharepoint/v3"/>
    <xsd:import namespace="b170dd53-65c9-4b50-8ce0-9ba6070e1786"/>
    <xsd:import namespace="a806bb27-6cd1-4cdf-a936-56db30d797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0dd53-65c9-4b50-8ce0-9ba6070e17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3a93e6a-eb94-4f22-847d-80c377548a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26" nillable="true" ma:displayName="Sign-off status" ma:internalName="Sign_x002d_off_x0020_status">
      <xsd:simpleType>
        <xsd:restriction base="dms:Text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06bb27-6cd1-4cdf-a936-56db30d7977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ee7f615-87bb-4e43-9606-7863706076fc}" ma:internalName="TaxCatchAll" ma:showField="CatchAllData" ma:web="a806bb27-6cd1-4cdf-a936-56db30d797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6C8DC1-1288-4581-ACFA-D58072D128AE}">
  <ds:schemaRefs>
    <ds:schemaRef ds:uri="http://purl.org/dc/terms/"/>
    <ds:schemaRef ds:uri="a806bb27-6cd1-4cdf-a936-56db30d7977c"/>
    <ds:schemaRef ds:uri="http://schemas.openxmlformats.org/package/2006/metadata/core-properties"/>
    <ds:schemaRef ds:uri="http://purl.org/dc/elements/1.1/"/>
    <ds:schemaRef ds:uri="http://schemas.microsoft.com/sharepoint/v3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b170dd53-65c9-4b50-8ce0-9ba6070e178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6A7D99C-DB9E-4861-9E11-17681297C0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0F77BD-C837-4877-A006-DF2B299CA078}">
  <ds:schemaRefs>
    <ds:schemaRef ds:uri="a806bb27-6cd1-4cdf-a936-56db30d7977c"/>
    <ds:schemaRef ds:uri="b170dd53-65c9-4b50-8ce0-9ba6070e17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Reuters Theme 2024 Parent 1</Template>
  <TotalTime>122</TotalTime>
  <Words>569</Words>
  <Application>Microsoft Office PowerPoint</Application>
  <PresentationFormat>Widescreen</PresentationFormat>
  <Paragraphs>42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Knowledge2017</vt:lpstr>
      <vt:lpstr>Knowledge2017 UltraLight</vt:lpstr>
      <vt:lpstr>Arial</vt:lpstr>
      <vt:lpstr>Calibri</vt:lpstr>
      <vt:lpstr>Knowledge2017 Medium</vt:lpstr>
      <vt:lpstr>Reuters Theme 2024 Parent 1</vt:lpstr>
      <vt:lpstr>Reuters Theme 2024 Parent 2</vt:lpstr>
      <vt:lpstr>1. Title and Divider Slides - 1 </vt:lpstr>
      <vt:lpstr>3. Templates - 1</vt:lpstr>
      <vt:lpstr>Reuters Connect Top Tips for Pictures</vt:lpstr>
      <vt:lpstr>Reuters Connect is your one-stop destination for all your content needs ​An intuitive platform, built to streamline your editorial workflows. Learn how to make the most out of it:  </vt:lpstr>
      <vt:lpstr>Reuters Connect is your one-stop destination for all your content needs ​An intuitive platform, built to streamline your editorial workflows. Learn how to make the most out of it:  </vt:lpstr>
      <vt:lpstr>Get even more value from Reuters Connect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Thelin, Johan (Reuters)</dc:creator>
  <cp:lastModifiedBy>León Elías, Patricia (Reuters)</cp:lastModifiedBy>
  <cp:revision>4</cp:revision>
  <dcterms:created xsi:type="dcterms:W3CDTF">2024-12-02T16:40:00Z</dcterms:created>
  <dcterms:modified xsi:type="dcterms:W3CDTF">2025-01-27T13:42:17Z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0x01010013C0B6F39674FF4C8A1D56B1C51A68ED</vt:lpwstr>
  </property>
  <property fmtid="{D5CDD505-2E9C-101B-9397-08002B2CF9AE}" pid="4" name="MSIP_Label_1545dbb4-8b70-4499-8a16-e35b1cb69238_Enabled">
    <vt:lpwstr>true</vt:lpwstr>
  </property>
  <property fmtid="{D5CDD505-2E9C-101B-9397-08002B2CF9AE}" pid="5" name="MSIP_Label_1545dbb4-8b70-4499-8a16-e35b1cb69238_SetDate">
    <vt:lpwstr>2024-12-02T16:42:52Z</vt:lpwstr>
  </property>
  <property fmtid="{D5CDD505-2E9C-101B-9397-08002B2CF9AE}" pid="6" name="MSIP_Label_1545dbb4-8b70-4499-8a16-e35b1cb69238_Method">
    <vt:lpwstr>Privileged</vt:lpwstr>
  </property>
  <property fmtid="{D5CDD505-2E9C-101B-9397-08002B2CF9AE}" pid="7" name="MSIP_Label_1545dbb4-8b70-4499-8a16-e35b1cb69238_Name">
    <vt:lpwstr>internal_only_anyone</vt:lpwstr>
  </property>
  <property fmtid="{D5CDD505-2E9C-101B-9397-08002B2CF9AE}" pid="8" name="MSIP_Label_1545dbb4-8b70-4499-8a16-e35b1cb69238_SiteId">
    <vt:lpwstr>62ccb864-6a1a-4b5d-8e1c-397dec1a8258</vt:lpwstr>
  </property>
  <property fmtid="{D5CDD505-2E9C-101B-9397-08002B2CF9AE}" pid="9" name="MSIP_Label_1545dbb4-8b70-4499-8a16-e35b1cb69238_ActionId">
    <vt:lpwstr>c8a4234c-8870-4b2a-9942-27f38fffea1d</vt:lpwstr>
  </property>
  <property fmtid="{D5CDD505-2E9C-101B-9397-08002B2CF9AE}" pid="10" name="MSIP_Label_1545dbb4-8b70-4499-8a16-e35b1cb69238_ContentBits">
    <vt:lpwstr>0</vt:lpwstr>
  </property>
</Properties>
</file>